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5" r:id="rId4"/>
    <p:sldId id="266" r:id="rId5"/>
    <p:sldId id="267" r:id="rId6"/>
    <p:sldId id="262" r:id="rId7"/>
    <p:sldId id="339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59" r:id="rId21"/>
    <p:sldId id="360" r:id="rId22"/>
    <p:sldId id="36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87594-C676-44B3-8821-D35A6E6F0A1B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E25A2-98DA-4291-866A-A8A966A45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3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E25A2-98DA-4291-866A-A8A966A452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0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03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0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1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9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7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4BF0-494F-43F2-BCE1-3AEB1FEE6AE6}" type="datetimeFigureOut">
              <a:rPr lang="en-US" smtClean="0"/>
              <a:t>6/7/2020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0E601-1290-4CE4-92B6-BE05042B3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295401"/>
            <a:ext cx="11811000" cy="2305051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Myriad Pro" pitchFamily="34" charset="0"/>
              </a:rPr>
              <a:t>Buông</a:t>
            </a:r>
            <a:r>
              <a:rPr lang="en-US" sz="9600" b="1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Myriad Pro" pitchFamily="34" charset="0"/>
              </a:rPr>
              <a:t>cho</a:t>
            </a:r>
            <a:r>
              <a:rPr lang="en-US" sz="9600" b="1" dirty="0" smtClean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Myriad Pro" pitchFamily="34" charset="0"/>
              </a:rPr>
              <a:t>Chúa</a:t>
            </a:r>
            <a:endParaRPr lang="en-US" sz="9600" b="1" dirty="0">
              <a:solidFill>
                <a:schemeClr val="bg1"/>
              </a:solidFill>
              <a:latin typeface="Myriad Pro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819400" y="4876800"/>
            <a:ext cx="7772400" cy="1752600"/>
          </a:xfrm>
        </p:spPr>
        <p:txBody>
          <a:bodyPr>
            <a:normAutofit/>
          </a:bodyPr>
          <a:lstStyle/>
          <a:p>
            <a:r>
              <a:rPr lang="en-US" sz="4000" b="1" i="1" dirty="0" err="1">
                <a:solidFill>
                  <a:schemeClr val="bg1"/>
                </a:solidFill>
                <a:latin typeface="Myriad Pro" pitchFamily="34" charset="0"/>
              </a:rPr>
              <a:t>Nhạc</a:t>
            </a:r>
            <a:r>
              <a:rPr lang="en-US" sz="4000" b="1" i="1" dirty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Myriad Pro" pitchFamily="34" charset="0"/>
              </a:rPr>
              <a:t>và</a:t>
            </a:r>
            <a:r>
              <a:rPr lang="en-US" sz="4000" b="1" i="1" dirty="0">
                <a:solidFill>
                  <a:schemeClr val="bg1"/>
                </a:solidFill>
                <a:latin typeface="Myriad Pro" pitchFamily="34" charset="0"/>
              </a:rPr>
              <a:t> </a:t>
            </a:r>
            <a:r>
              <a:rPr lang="en-US" sz="4000" b="1" i="1" dirty="0" err="1">
                <a:solidFill>
                  <a:schemeClr val="bg1"/>
                </a:solidFill>
                <a:latin typeface="Myriad Pro" pitchFamily="34" charset="0"/>
              </a:rPr>
              <a:t>L</a:t>
            </a:r>
            <a:r>
              <a:rPr lang="en-US" sz="4000" b="1" i="1" dirty="0" err="1" smtClean="0">
                <a:solidFill>
                  <a:schemeClr val="bg1"/>
                </a:solidFill>
                <a:latin typeface="Myriad Pro" pitchFamily="34" charset="0"/>
              </a:rPr>
              <a:t>ời</a:t>
            </a:r>
            <a:r>
              <a:rPr lang="en-US" sz="4000" b="1" i="1" dirty="0" smtClean="0">
                <a:solidFill>
                  <a:schemeClr val="bg1"/>
                </a:solidFill>
                <a:latin typeface="Myriad Pro" pitchFamily="34" charset="0"/>
              </a:rPr>
              <a:t>: </a:t>
            </a:r>
            <a:r>
              <a:rPr lang="en-US" sz="4000" b="1" i="1" dirty="0" smtClean="0">
                <a:solidFill>
                  <a:schemeClr val="bg1"/>
                </a:solidFill>
                <a:latin typeface="Myriad Pro" pitchFamily="34" charset="0"/>
              </a:rPr>
              <a:t>Nam Du</a:t>
            </a:r>
            <a:endParaRPr lang="en-US" sz="4000" b="1" i="1" dirty="0">
              <a:solidFill>
                <a:schemeClr val="bg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nỗi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xé</a:t>
            </a:r>
            <a:r>
              <a:rPr lang="en-US" sz="8600" b="1" dirty="0" smtClean="0">
                <a:solidFill>
                  <a:srgbClr val="FFFF00"/>
                </a:solidFill>
              </a:rPr>
              <a:t> con,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khiến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tự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mất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mình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 smtClean="0">
                <a:solidFill>
                  <a:srgbClr val="FFFF00"/>
                </a:solidFill>
              </a:rPr>
              <a:t>lắng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tìm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T</a:t>
            </a:r>
            <a:r>
              <a:rPr lang="en-US" sz="8600" b="1" dirty="0" err="1" smtClean="0">
                <a:solidFill>
                  <a:srgbClr val="FFFF00"/>
                </a:solidFill>
              </a:rPr>
              <a:t>ình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Lòng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càng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buồn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tênh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16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 nay con </a:t>
            </a:r>
            <a:r>
              <a:rPr lang="en-US" sz="8600" b="1" dirty="0" err="1" smtClean="0">
                <a:solidFill>
                  <a:srgbClr val="FFFF00"/>
                </a:solidFill>
              </a:rPr>
              <a:t>nhận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ra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>
                <a:solidFill>
                  <a:srgbClr val="FFFF00"/>
                </a:solidFill>
              </a:rPr>
              <a:t>G</a:t>
            </a:r>
            <a:r>
              <a:rPr lang="en-US" sz="8600" b="1" dirty="0" err="1" smtClean="0">
                <a:solidFill>
                  <a:srgbClr val="FFFF00"/>
                </a:solidFill>
              </a:rPr>
              <a:t>ánh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mang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nổi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Cớ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sao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nhẹ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76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54762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Chúa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luôn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giang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tay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chờ</a:t>
            </a:r>
            <a:r>
              <a:rPr lang="en-US" sz="8000" b="1" dirty="0" smtClean="0">
                <a:solidFill>
                  <a:srgbClr val="FFFF00"/>
                </a:solidFill>
              </a:rPr>
              <a:t> con,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Đỡ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nâng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khi</a:t>
            </a:r>
            <a:r>
              <a:rPr lang="en-US" sz="8000" b="1" dirty="0" smtClean="0">
                <a:solidFill>
                  <a:srgbClr val="FFFF00"/>
                </a:solidFill>
              </a:rPr>
              <a:t> con </a:t>
            </a:r>
            <a:r>
              <a:rPr lang="en-US" sz="8000" b="1" dirty="0" err="1" smtClean="0">
                <a:solidFill>
                  <a:srgbClr val="FFFF00"/>
                </a:solidFill>
              </a:rPr>
              <a:t>nặng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mang</a:t>
            </a:r>
            <a:r>
              <a:rPr lang="en-US" sz="8000" b="1" dirty="0" smtClean="0">
                <a:solidFill>
                  <a:srgbClr val="FFFF00"/>
                </a:solidFill>
              </a:rPr>
              <a:t>.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Giúp</a:t>
            </a:r>
            <a:r>
              <a:rPr lang="en-US" sz="8000" b="1" dirty="0" smtClean="0">
                <a:solidFill>
                  <a:srgbClr val="FFFF00"/>
                </a:solidFill>
              </a:rPr>
              <a:t> con an </a:t>
            </a:r>
            <a:r>
              <a:rPr lang="en-US" sz="8000" b="1" dirty="0" err="1" smtClean="0">
                <a:solidFill>
                  <a:srgbClr val="FFFF00"/>
                </a:solidFill>
              </a:rPr>
              <a:t>vui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mà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đi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trong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tình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yêu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Ngài</a:t>
            </a:r>
            <a:endParaRPr lang="en-US" sz="80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75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50838"/>
            <a:ext cx="11887200" cy="6126162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N</a:t>
            </a:r>
            <a:r>
              <a:rPr lang="en-US" sz="8600" b="1" dirty="0" err="1" smtClean="0">
                <a:solidFill>
                  <a:srgbClr val="FFFF00"/>
                </a:solidFill>
              </a:rPr>
              <a:t>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gánh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nặng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vai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</a:t>
            </a:r>
            <a:r>
              <a:rPr lang="en-US" sz="8600" b="1" dirty="0" err="1" smtClean="0">
                <a:solidFill>
                  <a:srgbClr val="FFFF00"/>
                </a:solidFill>
              </a:rPr>
              <a:t>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Ngài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biết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rồi</a:t>
            </a:r>
            <a:r>
              <a:rPr lang="en-US" sz="8600" b="1" dirty="0" smtClean="0">
                <a:solidFill>
                  <a:srgbClr val="FFFF00"/>
                </a:solidFill>
              </a:rPr>
              <a:t>. 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mệt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nhoài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rã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rời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>
                <a:solidFill>
                  <a:srgbClr val="FFFF00"/>
                </a:solidFill>
              </a:rPr>
              <a:t>muốn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buông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xuôi</a:t>
            </a:r>
            <a:r>
              <a:rPr lang="en-US" sz="8600" b="1" dirty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nỗi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xé</a:t>
            </a:r>
            <a:r>
              <a:rPr lang="en-US" sz="8600" b="1" dirty="0" smtClean="0">
                <a:solidFill>
                  <a:srgbClr val="FFFF00"/>
                </a:solidFill>
              </a:rPr>
              <a:t> con,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khiến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tự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mất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mình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 smtClean="0">
                <a:solidFill>
                  <a:srgbClr val="FFFF00"/>
                </a:solidFill>
              </a:rPr>
              <a:t>lắng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tìm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T</a:t>
            </a:r>
            <a:r>
              <a:rPr lang="en-US" sz="8600" b="1" dirty="0" err="1" smtClean="0">
                <a:solidFill>
                  <a:srgbClr val="FFFF00"/>
                </a:solidFill>
              </a:rPr>
              <a:t>ình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Lòng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càng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buồn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tênh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 nay con </a:t>
            </a:r>
            <a:r>
              <a:rPr lang="en-US" sz="8600" b="1" dirty="0" err="1" smtClean="0">
                <a:solidFill>
                  <a:srgbClr val="FFFF00"/>
                </a:solidFill>
              </a:rPr>
              <a:t>nhận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ra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>
                <a:solidFill>
                  <a:srgbClr val="FFFF00"/>
                </a:solidFill>
              </a:rPr>
              <a:t>G</a:t>
            </a:r>
            <a:r>
              <a:rPr lang="en-US" sz="8600" b="1" dirty="0" err="1" smtClean="0">
                <a:solidFill>
                  <a:srgbClr val="FFFF00"/>
                </a:solidFill>
              </a:rPr>
              <a:t>ánh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mang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nổi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Cớ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sao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nhẹ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54762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Chúa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luôn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giang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tay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chờ</a:t>
            </a:r>
            <a:r>
              <a:rPr lang="en-US" sz="8000" b="1" dirty="0" smtClean="0">
                <a:solidFill>
                  <a:srgbClr val="FFFF00"/>
                </a:solidFill>
              </a:rPr>
              <a:t> con,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Đỡ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nâng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khi</a:t>
            </a:r>
            <a:r>
              <a:rPr lang="en-US" sz="8000" b="1" dirty="0" smtClean="0">
                <a:solidFill>
                  <a:srgbClr val="FFFF00"/>
                </a:solidFill>
              </a:rPr>
              <a:t> con </a:t>
            </a:r>
            <a:r>
              <a:rPr lang="en-US" sz="8000" b="1" dirty="0" err="1" smtClean="0">
                <a:solidFill>
                  <a:srgbClr val="FFFF00"/>
                </a:solidFill>
              </a:rPr>
              <a:t>nặng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mang</a:t>
            </a:r>
            <a:r>
              <a:rPr lang="en-US" sz="8000" b="1" dirty="0" smtClean="0">
                <a:solidFill>
                  <a:srgbClr val="FFFF00"/>
                </a:solidFill>
              </a:rPr>
              <a:t>.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Giúp</a:t>
            </a:r>
            <a:r>
              <a:rPr lang="en-US" sz="8000" b="1" dirty="0" smtClean="0">
                <a:solidFill>
                  <a:srgbClr val="FFFF00"/>
                </a:solidFill>
              </a:rPr>
              <a:t> con an </a:t>
            </a:r>
            <a:r>
              <a:rPr lang="en-US" sz="8000" b="1" dirty="0" err="1" smtClean="0">
                <a:solidFill>
                  <a:srgbClr val="FFFF00"/>
                </a:solidFill>
              </a:rPr>
              <a:t>vui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mà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đi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trong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tình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yêu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Ngài</a:t>
            </a:r>
            <a:endParaRPr lang="en-US" sz="80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50838"/>
            <a:ext cx="11887200" cy="6126162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N</a:t>
            </a:r>
            <a:r>
              <a:rPr lang="en-US" sz="8600" b="1" dirty="0" err="1" smtClean="0">
                <a:solidFill>
                  <a:srgbClr val="FFFF00"/>
                </a:solidFill>
              </a:rPr>
              <a:t>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gánh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nặng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vai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</a:t>
            </a:r>
            <a:r>
              <a:rPr lang="en-US" sz="8600" b="1" dirty="0" err="1" smtClean="0">
                <a:solidFill>
                  <a:srgbClr val="FFFF00"/>
                </a:solidFill>
              </a:rPr>
              <a:t>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Ngài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biết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rồi</a:t>
            </a:r>
            <a:r>
              <a:rPr lang="en-US" sz="8600" b="1" dirty="0" smtClean="0">
                <a:solidFill>
                  <a:srgbClr val="FFFF00"/>
                </a:solidFill>
              </a:rPr>
              <a:t>. 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7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 smtClean="0">
                <a:solidFill>
                  <a:srgbClr val="FFFF00"/>
                </a:solidFill>
              </a:rPr>
              <a:t>cứ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r>
              <a:rPr lang="en-US" sz="8600" b="1" dirty="0" err="1" smtClean="0">
                <a:solidFill>
                  <a:srgbClr val="FFFF00"/>
                </a:solidFill>
              </a:rPr>
              <a:t>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nhưng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làm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được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gì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 smtClean="0">
                <a:solidFill>
                  <a:srgbClr val="FFFF00"/>
                </a:solidFill>
              </a:rPr>
              <a:t>mãi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r>
              <a:rPr lang="en-US" sz="8600" b="1" dirty="0" err="1" smtClean="0">
                <a:solidFill>
                  <a:srgbClr val="FFFF00"/>
                </a:solidFill>
              </a:rPr>
              <a:t>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nên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thường</a:t>
            </a:r>
            <a:r>
              <a:rPr lang="en-US" sz="8600" b="1" dirty="0" smtClean="0">
                <a:solidFill>
                  <a:srgbClr val="FFFF00"/>
                </a:solidFill>
              </a:rPr>
              <a:t> bi </a:t>
            </a:r>
            <a:r>
              <a:rPr lang="en-US" sz="8600" b="1" dirty="0" err="1" smtClean="0">
                <a:solidFill>
                  <a:srgbClr val="FFFF00"/>
                </a:solidFill>
              </a:rPr>
              <a:t>lụy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>Xin </a:t>
            </a:r>
            <a:r>
              <a:rPr lang="en-US" sz="8600" b="1" dirty="0" err="1" smtClean="0">
                <a:solidFill>
                  <a:srgbClr val="FFFF00"/>
                </a:solidFill>
              </a:rPr>
              <a:t>buông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trọn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vẹn</a:t>
            </a:r>
            <a:r>
              <a:rPr lang="en-US" sz="8600" b="1" dirty="0" smtClean="0">
                <a:solidFill>
                  <a:srgbClr val="FFFF00"/>
                </a:solidFill>
              </a:rPr>
              <a:t>.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Yêu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thương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Ngài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nâng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phận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hèn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Đặt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vai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vượt</a:t>
            </a:r>
            <a:r>
              <a:rPr lang="en-US" sz="8600" b="1" dirty="0" smtClean="0">
                <a:solidFill>
                  <a:srgbClr val="FFFF00"/>
                </a:solidFill>
              </a:rPr>
              <a:t> qua </a:t>
            </a:r>
            <a:r>
              <a:rPr lang="en-US" sz="8600" b="1" dirty="0" err="1" smtClean="0">
                <a:solidFill>
                  <a:srgbClr val="FFFF00"/>
                </a:solidFill>
              </a:rPr>
              <a:t>chông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gai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chỉ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con hay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Nguồn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S</a:t>
            </a:r>
            <a:r>
              <a:rPr lang="en-US" sz="8600" b="1" dirty="0" err="1" smtClean="0">
                <a:solidFill>
                  <a:srgbClr val="FFFF00"/>
                </a:solidFill>
              </a:rPr>
              <a:t>ống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Xin </a:t>
            </a:r>
            <a:r>
              <a:rPr lang="en-US" sz="8600" b="1" dirty="0" err="1" smtClean="0">
                <a:solidFill>
                  <a:srgbClr val="FFFF00"/>
                </a:solidFill>
              </a:rPr>
              <a:t>buông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0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mệt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nhoài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rã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rời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>
                <a:solidFill>
                  <a:srgbClr val="FFFF00"/>
                </a:solidFill>
              </a:rPr>
              <a:t>muốn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buông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xuôi</a:t>
            </a:r>
            <a:r>
              <a:rPr lang="en-US" sz="8600" b="1" dirty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78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Nhiều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nỗi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xâu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xé</a:t>
            </a:r>
            <a:r>
              <a:rPr lang="en-US" sz="8600" b="1" dirty="0" smtClean="0">
                <a:solidFill>
                  <a:srgbClr val="FFFF00"/>
                </a:solidFill>
              </a:rPr>
              <a:t> con,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khiến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tự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mất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mình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3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6858000"/>
          </a:xfrm>
        </p:spPr>
        <p:txBody>
          <a:bodyPr>
            <a:noAutofit/>
          </a:bodyPr>
          <a:lstStyle/>
          <a:p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 smtClean="0">
                <a:solidFill>
                  <a:srgbClr val="FFFF00"/>
                </a:solidFill>
              </a:rPr>
              <a:t>lắng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tìm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xa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T</a:t>
            </a:r>
            <a:r>
              <a:rPr lang="en-US" sz="8600" b="1" smtClean="0">
                <a:solidFill>
                  <a:srgbClr val="FFFF00"/>
                </a:solidFill>
              </a:rPr>
              <a:t>ình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Lòng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càng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buồn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tênh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6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 nay con </a:t>
            </a:r>
            <a:r>
              <a:rPr lang="en-US" sz="8600" b="1" dirty="0" err="1" smtClean="0">
                <a:solidFill>
                  <a:srgbClr val="FFFF00"/>
                </a:solidFill>
              </a:rPr>
              <a:t>nhận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ra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>
                <a:solidFill>
                  <a:srgbClr val="FFFF00"/>
                </a:solidFill>
              </a:rPr>
              <a:t>G</a:t>
            </a:r>
            <a:r>
              <a:rPr lang="en-US" sz="8600" b="1" dirty="0" err="1" smtClean="0">
                <a:solidFill>
                  <a:srgbClr val="FFFF00"/>
                </a:solidFill>
              </a:rPr>
              <a:t>ánh</a:t>
            </a:r>
            <a:r>
              <a:rPr lang="en-US" sz="8600" b="1" dirty="0" smtClean="0">
                <a:solidFill>
                  <a:srgbClr val="FFFF00"/>
                </a:solidFill>
              </a:rPr>
              <a:t> lo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mang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nổi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r>
              <a:rPr lang="en-US" sz="8600" b="1" dirty="0">
                <a:solidFill>
                  <a:srgbClr val="FFFF00"/>
                </a:solidFill>
              </a:rPr>
              <a:t/>
            </a:r>
            <a:br>
              <a:rPr lang="en-US" sz="8600" b="1" dirty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Cớ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sao</a:t>
            </a:r>
            <a:r>
              <a:rPr lang="en-US" sz="8600" b="1" dirty="0" smtClean="0">
                <a:solidFill>
                  <a:srgbClr val="FFFF00"/>
                </a:solidFill>
              </a:rPr>
              <a:t> con </a:t>
            </a:r>
            <a:r>
              <a:rPr lang="en-US" sz="8600" b="1" dirty="0" err="1" smtClean="0">
                <a:solidFill>
                  <a:srgbClr val="FFFF00"/>
                </a:solidFill>
              </a:rPr>
              <a:t>không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nhẹ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buông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cho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Chúa</a:t>
            </a:r>
            <a:r>
              <a:rPr lang="en-US" sz="8600" b="1" dirty="0" smtClean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6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354762"/>
          </a:xfrm>
        </p:spPr>
        <p:txBody>
          <a:bodyPr>
            <a:noAutofit/>
          </a:bodyPr>
          <a:lstStyle/>
          <a:p>
            <a:r>
              <a:rPr lang="en-US" sz="8000" b="1" dirty="0" err="1" smtClean="0">
                <a:solidFill>
                  <a:srgbClr val="FFFF00"/>
                </a:solidFill>
              </a:rPr>
              <a:t>Chúa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luôn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giang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tay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chờ</a:t>
            </a:r>
            <a:r>
              <a:rPr lang="en-US" sz="8000" b="1" dirty="0" smtClean="0">
                <a:solidFill>
                  <a:srgbClr val="FFFF00"/>
                </a:solidFill>
              </a:rPr>
              <a:t> con,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Đỡ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nâng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khi</a:t>
            </a:r>
            <a:r>
              <a:rPr lang="en-US" sz="8000" b="1" dirty="0" smtClean="0">
                <a:solidFill>
                  <a:srgbClr val="FFFF00"/>
                </a:solidFill>
              </a:rPr>
              <a:t> con </a:t>
            </a:r>
            <a:r>
              <a:rPr lang="en-US" sz="8000" b="1" dirty="0" err="1" smtClean="0">
                <a:solidFill>
                  <a:srgbClr val="FFFF00"/>
                </a:solidFill>
              </a:rPr>
              <a:t>nặng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mang</a:t>
            </a:r>
            <a:r>
              <a:rPr lang="en-US" sz="8000" b="1" dirty="0" smtClean="0">
                <a:solidFill>
                  <a:srgbClr val="FFFF00"/>
                </a:solidFill>
              </a:rPr>
              <a:t>.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Giúp</a:t>
            </a:r>
            <a:r>
              <a:rPr lang="en-US" sz="8000" b="1" dirty="0" smtClean="0">
                <a:solidFill>
                  <a:srgbClr val="FFFF00"/>
                </a:solidFill>
              </a:rPr>
              <a:t> con an </a:t>
            </a:r>
            <a:r>
              <a:rPr lang="en-US" sz="8000" b="1" dirty="0" err="1" smtClean="0">
                <a:solidFill>
                  <a:srgbClr val="FFFF00"/>
                </a:solidFill>
              </a:rPr>
              <a:t>vui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mà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đi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br>
              <a:rPr lang="en-US" sz="8000" b="1" dirty="0" smtClean="0">
                <a:solidFill>
                  <a:srgbClr val="FFFF00"/>
                </a:solidFill>
              </a:rPr>
            </a:br>
            <a:r>
              <a:rPr lang="en-US" sz="8000" b="1" dirty="0" err="1" smtClean="0">
                <a:solidFill>
                  <a:srgbClr val="FFFF00"/>
                </a:solidFill>
              </a:rPr>
              <a:t>trong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tình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yêu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Ngài</a:t>
            </a:r>
            <a:endParaRPr lang="en-US" sz="80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50838"/>
            <a:ext cx="11887200" cy="6126162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N</a:t>
            </a:r>
            <a:r>
              <a:rPr lang="en-US" sz="8600" b="1" dirty="0" err="1" smtClean="0">
                <a:solidFill>
                  <a:srgbClr val="FFFF00"/>
                </a:solidFill>
              </a:rPr>
              <a:t>hiều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gánh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nặng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trên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vai</a:t>
            </a:r>
            <a:r>
              <a:rPr lang="en-US" sz="8600" b="1" dirty="0" smtClean="0">
                <a:solidFill>
                  <a:srgbClr val="FFFF00"/>
                </a:solidFill>
              </a:rPr>
              <a:t> con. </a:t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C</a:t>
            </a:r>
            <a:r>
              <a:rPr lang="en-US" sz="8600" b="1" dirty="0" err="1" smtClean="0">
                <a:solidFill>
                  <a:srgbClr val="FFFF00"/>
                </a:solidFill>
              </a:rPr>
              <a:t>húa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ơi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Ngài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đã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biết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rồi</a:t>
            </a:r>
            <a:r>
              <a:rPr lang="en-US" sz="8600" b="1" dirty="0" smtClean="0">
                <a:solidFill>
                  <a:srgbClr val="FFFF00"/>
                </a:solidFill>
              </a:rPr>
              <a:t>. 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73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mệt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nhoài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err="1" smtClean="0">
                <a:solidFill>
                  <a:srgbClr val="FFFF00"/>
                </a:solidFill>
              </a:rPr>
              <a:t>Đôi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lúc</a:t>
            </a:r>
            <a:r>
              <a:rPr lang="en-US" sz="8600" b="1" dirty="0">
                <a:solidFill>
                  <a:srgbClr val="FFFF00"/>
                </a:solidFill>
              </a:rPr>
              <a:t> con </a:t>
            </a:r>
            <a:r>
              <a:rPr lang="en-US" sz="8600" b="1" dirty="0" err="1">
                <a:solidFill>
                  <a:srgbClr val="FFFF00"/>
                </a:solidFill>
              </a:rPr>
              <a:t>rã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rời</a:t>
            </a:r>
            <a:r>
              <a:rPr lang="en-US" sz="8600" b="1" dirty="0">
                <a:solidFill>
                  <a:srgbClr val="FFFF00"/>
                </a:solidFill>
              </a:rPr>
              <a:t>. </a:t>
            </a:r>
            <a:r>
              <a:rPr lang="en-US" sz="8600" b="1" dirty="0" smtClean="0">
                <a:solidFill>
                  <a:srgbClr val="FFFF00"/>
                </a:solidFill>
              </a:rPr>
              <a:t/>
            </a:r>
            <a:br>
              <a:rPr lang="en-US" sz="8600" b="1" dirty="0" smtClean="0">
                <a:solidFill>
                  <a:srgbClr val="FFFF00"/>
                </a:solidFill>
              </a:rPr>
            </a:br>
            <a:r>
              <a:rPr lang="en-US" sz="8600" b="1" dirty="0" smtClean="0">
                <a:solidFill>
                  <a:srgbClr val="FFFF00"/>
                </a:solidFill>
              </a:rPr>
              <a:t>Con </a:t>
            </a:r>
            <a:r>
              <a:rPr lang="en-US" sz="8600" b="1" dirty="0" err="1">
                <a:solidFill>
                  <a:srgbClr val="FFFF00"/>
                </a:solidFill>
              </a:rPr>
              <a:t>muốn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buông</a:t>
            </a:r>
            <a:r>
              <a:rPr lang="en-US" sz="8600" b="1" dirty="0">
                <a:solidFill>
                  <a:srgbClr val="FFFF00"/>
                </a:solidFill>
              </a:rPr>
              <a:t> </a:t>
            </a:r>
            <a:r>
              <a:rPr lang="en-US" sz="8600" b="1" dirty="0" err="1">
                <a:solidFill>
                  <a:srgbClr val="FFFF00"/>
                </a:solidFill>
              </a:rPr>
              <a:t>xuôi</a:t>
            </a:r>
            <a:r>
              <a:rPr lang="en-US" sz="8600" b="1" dirty="0">
                <a:solidFill>
                  <a:srgbClr val="FFFF00"/>
                </a:solidFill>
              </a:rPr>
              <a:t>.</a:t>
            </a:r>
            <a:endParaRPr lang="en-US" sz="8600" b="1" dirty="0">
              <a:solidFill>
                <a:srgbClr val="FFFF00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0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98</Words>
  <Application>Microsoft Office PowerPoint</Application>
  <PresentationFormat>Widescreen</PresentationFormat>
  <Paragraphs>24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Myriad Pro</vt:lpstr>
      <vt:lpstr>Office Theme</vt:lpstr>
      <vt:lpstr> Buông cho Chúa</vt:lpstr>
      <vt:lpstr>Nhiều gánh nặng  trên vai con.  Chúa ơi, Ngài đã biết rồi. </vt:lpstr>
      <vt:lpstr>Đôi lúc con mệt nhoài.  Đôi lúc con rã rời.  Con muốn buông xuôi.</vt:lpstr>
      <vt:lpstr> Nhiều nỗi sợ xâu xé con, khiến con tự đánh mất mình. </vt:lpstr>
      <vt:lpstr>Con lắng lo đi tìm trên lối đi xa Tình Lòng càng buồn tênh.</vt:lpstr>
      <vt:lpstr>Chúa ơi nay con nhận ra, Gánh lo  không mang nổi con.  Cớ sao con không nhẹ buông cho Chúa.</vt:lpstr>
      <vt:lpstr>Chúa luôn  giang tay chờ con, Đỡ nâng khi con nặng mang. Giúp con an vui mà đi  trong tình yêu Ngài</vt:lpstr>
      <vt:lpstr>Nhiều gánh nặng  trên vai con.  Chúa ơi, Ngài đã biết rồi. </vt:lpstr>
      <vt:lpstr>Đôi lúc con mệt nhoài.  Đôi lúc con rã rời.  Con muốn buông xuôi.</vt:lpstr>
      <vt:lpstr> Nhiều nỗi sợ xâu xé con, khiến con tự đánh mất mình. </vt:lpstr>
      <vt:lpstr>Con lắng lo đi tìm trên lối đi xa Tình Lòng càng buồn tênh.</vt:lpstr>
      <vt:lpstr>Chúa ơi nay con nhận ra, Gánh lo  không mang nổi con.  Cớ sao con không nhẹ buông cho Chúa.</vt:lpstr>
      <vt:lpstr>Chúa luôn  giang tay chờ con, Đỡ nâng khi con nặng mang. Giúp con an vui mà đi  trong tình yêu Ngài</vt:lpstr>
      <vt:lpstr>Nhiều gánh nặng  trên vai con.  Chúa ơi, Ngài đã biết rồi. </vt:lpstr>
      <vt:lpstr>Đôi lúc con mệt nhoài.  Đôi lúc con rã rời.  Con muốn buông xuôi.</vt:lpstr>
      <vt:lpstr> Nhiều nỗi sợ xâu xé con, khiến con tự đánh mất mình. </vt:lpstr>
      <vt:lpstr>Con lắng lo đi tìm trên lối đi xa Tình Lòng càng buồn tênh.</vt:lpstr>
      <vt:lpstr>Chúa ơi nay con nhận ra, Gánh lo  không mang nổi con.  Cớ sao con không nhẹ buông cho Chúa.</vt:lpstr>
      <vt:lpstr>Chúa luôn  giang tay chờ con, Đỡ nâng khi con nặng mang. Giúp con an vui mà đi  trong tình yêu Ngài</vt:lpstr>
      <vt:lpstr>Con cứ lo âu  nhưng đâu làm được gì. Con mãi lo âu  nên con thường bi lụy</vt:lpstr>
      <vt:lpstr>Xin buông cho Chúa  trọn vẹn.  Yêu thương, Ngài nâng phận hèn</vt:lpstr>
      <vt:lpstr>Đặt con trên vai vượt qua chông gai chỉ cho con hay  Nguồn Sống. Xin buông cho Chúa.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ƠN CHA</dc:title>
  <dc:creator>Administrator</dc:creator>
  <cp:lastModifiedBy>Windows User</cp:lastModifiedBy>
  <cp:revision>78</cp:revision>
  <dcterms:created xsi:type="dcterms:W3CDTF">2018-06-06T08:14:30Z</dcterms:created>
  <dcterms:modified xsi:type="dcterms:W3CDTF">2020-06-07T09:04:48Z</dcterms:modified>
</cp:coreProperties>
</file>