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65" r:id="rId4"/>
    <p:sldId id="266" r:id="rId5"/>
    <p:sldId id="267" r:id="rId6"/>
    <p:sldId id="262" r:id="rId7"/>
    <p:sldId id="339" r:id="rId8"/>
    <p:sldId id="364" r:id="rId9"/>
    <p:sldId id="365" r:id="rId10"/>
    <p:sldId id="366" r:id="rId11"/>
    <p:sldId id="367" r:id="rId12"/>
    <p:sldId id="368" r:id="rId13"/>
    <p:sldId id="369" r:id="rId14"/>
    <p:sldId id="370" r:id="rId15"/>
    <p:sldId id="371" r:id="rId16"/>
    <p:sldId id="372" r:id="rId17"/>
    <p:sldId id="373" r:id="rId18"/>
    <p:sldId id="374" r:id="rId19"/>
    <p:sldId id="375" r:id="rId20"/>
    <p:sldId id="359" r:id="rId21"/>
    <p:sldId id="360" r:id="rId22"/>
    <p:sldId id="36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787594-C676-44B3-8821-D35A6E6F0A1B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5E25A2-98DA-4291-866A-A8A966A45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136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5E25A2-98DA-4291-866A-A8A966A452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0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4BF0-494F-43F2-BCE1-3AEB1FEE6AE6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0E601-1290-4CE4-92B6-BE05042B3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903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4BF0-494F-43F2-BCE1-3AEB1FEE6AE6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0E601-1290-4CE4-92B6-BE05042B3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61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4BF0-494F-43F2-BCE1-3AEB1FEE6AE6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0E601-1290-4CE4-92B6-BE05042B3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126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4BF0-494F-43F2-BCE1-3AEB1FEE6AE6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0E601-1290-4CE4-92B6-BE05042B3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11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4BF0-494F-43F2-BCE1-3AEB1FEE6AE6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0E601-1290-4CE4-92B6-BE05042B3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807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4BF0-494F-43F2-BCE1-3AEB1FEE6AE6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0E601-1290-4CE4-92B6-BE05042B3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197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4BF0-494F-43F2-BCE1-3AEB1FEE6AE6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0E601-1290-4CE4-92B6-BE05042B3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015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4BF0-494F-43F2-BCE1-3AEB1FEE6AE6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0E601-1290-4CE4-92B6-BE05042B3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94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4BF0-494F-43F2-BCE1-3AEB1FEE6AE6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0E601-1290-4CE4-92B6-BE05042B3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4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4BF0-494F-43F2-BCE1-3AEB1FEE6AE6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0E601-1290-4CE4-92B6-BE05042B3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178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4BF0-494F-43F2-BCE1-3AEB1FEE6AE6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0E601-1290-4CE4-92B6-BE05042B3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526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D4BF0-494F-43F2-BCE1-3AEB1FEE6AE6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0E601-1290-4CE4-92B6-BE05042B3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728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" y="1295401"/>
            <a:ext cx="11811000" cy="2305051"/>
          </a:xfrm>
        </p:spPr>
        <p:txBody>
          <a:bodyPr>
            <a:noAutofit/>
          </a:bodyPr>
          <a:lstStyle/>
          <a:p>
            <a:r>
              <a:rPr lang="en-US" sz="12000" b="1" dirty="0" smtClean="0">
                <a:solidFill>
                  <a:schemeClr val="bg1"/>
                </a:solidFill>
                <a:latin typeface="Myriad Pro" pitchFamily="34" charset="0"/>
              </a:rPr>
              <a:t> </a:t>
            </a:r>
            <a:r>
              <a:rPr lang="en-US" sz="9600" b="1" dirty="0" err="1" smtClean="0">
                <a:solidFill>
                  <a:schemeClr val="bg1"/>
                </a:solidFill>
                <a:latin typeface="Myriad Pro" pitchFamily="34" charset="0"/>
              </a:rPr>
              <a:t>Buông</a:t>
            </a:r>
            <a:r>
              <a:rPr lang="en-US" sz="9600" b="1" dirty="0" smtClean="0">
                <a:solidFill>
                  <a:schemeClr val="bg1"/>
                </a:solidFill>
                <a:latin typeface="Myriad Pro" pitchFamily="34" charset="0"/>
              </a:rPr>
              <a:t> </a:t>
            </a:r>
            <a:r>
              <a:rPr lang="en-US" sz="9600" b="1" dirty="0" err="1" smtClean="0">
                <a:solidFill>
                  <a:schemeClr val="bg1"/>
                </a:solidFill>
                <a:latin typeface="Myriad Pro" pitchFamily="34" charset="0"/>
              </a:rPr>
              <a:t>cho</a:t>
            </a:r>
            <a:r>
              <a:rPr lang="en-US" sz="9600" b="1" dirty="0" smtClean="0">
                <a:solidFill>
                  <a:schemeClr val="bg1"/>
                </a:solidFill>
                <a:latin typeface="Myriad Pro" pitchFamily="34" charset="0"/>
              </a:rPr>
              <a:t> </a:t>
            </a:r>
            <a:r>
              <a:rPr lang="en-US" sz="9600" b="1" dirty="0" err="1" smtClean="0">
                <a:solidFill>
                  <a:schemeClr val="bg1"/>
                </a:solidFill>
                <a:latin typeface="Myriad Pro" pitchFamily="34" charset="0"/>
              </a:rPr>
              <a:t>Chúa</a:t>
            </a:r>
            <a:endParaRPr lang="en-US" sz="9600" b="1" dirty="0">
              <a:solidFill>
                <a:schemeClr val="bg1"/>
              </a:solidFill>
              <a:latin typeface="Myriad Pro" pitchFamily="34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819400" y="4876800"/>
            <a:ext cx="7772400" cy="1752600"/>
          </a:xfrm>
        </p:spPr>
        <p:txBody>
          <a:bodyPr>
            <a:normAutofit/>
          </a:bodyPr>
          <a:lstStyle/>
          <a:p>
            <a:r>
              <a:rPr lang="en-US" sz="4000" b="1" i="1" dirty="0" err="1">
                <a:solidFill>
                  <a:schemeClr val="bg1"/>
                </a:solidFill>
                <a:latin typeface="Myriad Pro" pitchFamily="34" charset="0"/>
              </a:rPr>
              <a:t>Nhạc</a:t>
            </a:r>
            <a:r>
              <a:rPr lang="en-US" sz="4000" b="1" i="1" dirty="0">
                <a:solidFill>
                  <a:schemeClr val="bg1"/>
                </a:solidFill>
                <a:latin typeface="Myriad Pro" pitchFamily="34" charset="0"/>
              </a:rPr>
              <a:t> </a:t>
            </a:r>
            <a:r>
              <a:rPr lang="en-US" sz="4000" b="1" i="1" dirty="0" err="1">
                <a:solidFill>
                  <a:schemeClr val="bg1"/>
                </a:solidFill>
                <a:latin typeface="Myriad Pro" pitchFamily="34" charset="0"/>
              </a:rPr>
              <a:t>và</a:t>
            </a:r>
            <a:r>
              <a:rPr lang="en-US" sz="4000" b="1" i="1" dirty="0">
                <a:solidFill>
                  <a:schemeClr val="bg1"/>
                </a:solidFill>
                <a:latin typeface="Myriad Pro" pitchFamily="34" charset="0"/>
              </a:rPr>
              <a:t> </a:t>
            </a:r>
            <a:r>
              <a:rPr lang="en-US" sz="4000" b="1" i="1" dirty="0" err="1">
                <a:solidFill>
                  <a:schemeClr val="bg1"/>
                </a:solidFill>
                <a:latin typeface="Myriad Pro" pitchFamily="34" charset="0"/>
              </a:rPr>
              <a:t>L</a:t>
            </a:r>
            <a:r>
              <a:rPr lang="en-US" sz="4000" b="1" i="1" dirty="0" err="1" smtClean="0">
                <a:solidFill>
                  <a:schemeClr val="bg1"/>
                </a:solidFill>
                <a:latin typeface="Myriad Pro" pitchFamily="34" charset="0"/>
              </a:rPr>
              <a:t>ời</a:t>
            </a:r>
            <a:r>
              <a:rPr lang="en-US" sz="4000" b="1" i="1" dirty="0" smtClean="0">
                <a:solidFill>
                  <a:schemeClr val="bg1"/>
                </a:solidFill>
                <a:latin typeface="Myriad Pro" pitchFamily="34" charset="0"/>
              </a:rPr>
              <a:t>: </a:t>
            </a:r>
            <a:r>
              <a:rPr lang="en-US" sz="4000" b="1" i="1" dirty="0" smtClean="0">
                <a:solidFill>
                  <a:schemeClr val="bg1"/>
                </a:solidFill>
                <a:latin typeface="Myriad Pro" pitchFamily="34" charset="0"/>
              </a:rPr>
              <a:t>Nam Du</a:t>
            </a:r>
            <a:endParaRPr lang="en-US" sz="4000" b="1" i="1" dirty="0">
              <a:solidFill>
                <a:schemeClr val="bg1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00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0"/>
            <a:ext cx="11887200" cy="6858000"/>
          </a:xfrm>
        </p:spPr>
        <p:txBody>
          <a:bodyPr>
            <a:noAutofit/>
          </a:bodyPr>
          <a:lstStyle/>
          <a:p>
            <a:r>
              <a:rPr lang="en-US" sz="8600" b="1" dirty="0" smtClean="0">
                <a:solidFill>
                  <a:srgbClr val="FFFF00"/>
                </a:solidFill>
              </a:rPr>
              <a:t/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Nhiều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nỗi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sợ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xâu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xé</a:t>
            </a:r>
            <a:r>
              <a:rPr lang="en-US" sz="8600" b="1" dirty="0" smtClean="0">
                <a:solidFill>
                  <a:srgbClr val="FFFF00"/>
                </a:solidFill>
              </a:rPr>
              <a:t> con,</a:t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khiến</a:t>
            </a:r>
            <a:r>
              <a:rPr lang="en-US" sz="8600" b="1" dirty="0" smtClean="0">
                <a:solidFill>
                  <a:srgbClr val="FFFF00"/>
                </a:solidFill>
              </a:rPr>
              <a:t> con </a:t>
            </a:r>
            <a:r>
              <a:rPr lang="en-US" sz="8600" b="1" dirty="0" err="1" smtClean="0">
                <a:solidFill>
                  <a:srgbClr val="FFFF00"/>
                </a:solidFill>
              </a:rPr>
              <a:t>tự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đánh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mất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mình</a:t>
            </a:r>
            <a:r>
              <a:rPr lang="en-US" sz="8600" b="1" dirty="0" smtClean="0">
                <a:solidFill>
                  <a:srgbClr val="FFFF00"/>
                </a:solidFill>
              </a:rPr>
              <a:t>.</a:t>
            </a:r>
            <a:r>
              <a:rPr lang="en-US" sz="8600" b="1" dirty="0">
                <a:solidFill>
                  <a:srgbClr val="FFFF00"/>
                </a:solidFill>
              </a:rPr>
              <a:t/>
            </a:r>
            <a:br>
              <a:rPr lang="en-US" sz="8600" b="1" dirty="0">
                <a:solidFill>
                  <a:srgbClr val="FFFF00"/>
                </a:solidFill>
              </a:rPr>
            </a:br>
            <a:endParaRPr lang="en-US" sz="8600" b="1" dirty="0">
              <a:solidFill>
                <a:srgbClr val="FFFF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33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0"/>
            <a:ext cx="12039600" cy="6858000"/>
          </a:xfrm>
        </p:spPr>
        <p:txBody>
          <a:bodyPr>
            <a:noAutofit/>
          </a:bodyPr>
          <a:lstStyle/>
          <a:p>
            <a:r>
              <a:rPr lang="en-US" sz="8600" b="1" dirty="0" smtClean="0">
                <a:solidFill>
                  <a:srgbClr val="FFFF00"/>
                </a:solidFill>
              </a:rPr>
              <a:t>Con </a:t>
            </a:r>
            <a:r>
              <a:rPr lang="en-US" sz="8600" b="1" dirty="0" err="1" smtClean="0">
                <a:solidFill>
                  <a:srgbClr val="FFFF00"/>
                </a:solidFill>
              </a:rPr>
              <a:t>lắng</a:t>
            </a:r>
            <a:r>
              <a:rPr lang="en-US" sz="8600" b="1" dirty="0" smtClean="0">
                <a:solidFill>
                  <a:srgbClr val="FFFF00"/>
                </a:solidFill>
              </a:rPr>
              <a:t> lo </a:t>
            </a:r>
            <a:r>
              <a:rPr lang="en-US" sz="8600" b="1" dirty="0" err="1" smtClean="0">
                <a:solidFill>
                  <a:srgbClr val="FFFF00"/>
                </a:solidFill>
              </a:rPr>
              <a:t>đi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tìm</a:t>
            </a:r>
            <a:r>
              <a:rPr lang="en-US" sz="8600" b="1" dirty="0" smtClean="0">
                <a:solidFill>
                  <a:srgbClr val="FFFF00"/>
                </a:solidFill>
              </a:rPr>
              <a:t/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trên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lối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đi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xa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>
                <a:solidFill>
                  <a:srgbClr val="FFFF00"/>
                </a:solidFill>
              </a:rPr>
              <a:t>T</a:t>
            </a:r>
            <a:r>
              <a:rPr lang="en-US" sz="8600" b="1" dirty="0" err="1" smtClean="0">
                <a:solidFill>
                  <a:srgbClr val="FFFF00"/>
                </a:solidFill>
              </a:rPr>
              <a:t>ình</a:t>
            </a:r>
            <a:r>
              <a:rPr lang="en-US" sz="8600" b="1" dirty="0" smtClean="0">
                <a:solidFill>
                  <a:srgbClr val="FFFF00"/>
                </a:solidFill>
              </a:rPr>
              <a:t/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Lòng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càng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buồn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tênh</a:t>
            </a:r>
            <a:r>
              <a:rPr lang="en-US" sz="8600" b="1" dirty="0" smtClean="0">
                <a:solidFill>
                  <a:srgbClr val="FFFF00"/>
                </a:solidFill>
              </a:rPr>
              <a:t>.</a:t>
            </a:r>
            <a:endParaRPr lang="en-US" sz="8600" b="1" dirty="0">
              <a:solidFill>
                <a:srgbClr val="FFFF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16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en-US" sz="8600" b="1" dirty="0" err="1" smtClean="0">
                <a:solidFill>
                  <a:srgbClr val="FFFF00"/>
                </a:solidFill>
              </a:rPr>
              <a:t>Chúa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ơi</a:t>
            </a:r>
            <a:r>
              <a:rPr lang="en-US" sz="8600" b="1" dirty="0" smtClean="0">
                <a:solidFill>
                  <a:srgbClr val="FFFF00"/>
                </a:solidFill>
              </a:rPr>
              <a:t> nay con </a:t>
            </a:r>
            <a:r>
              <a:rPr lang="en-US" sz="8600" b="1" dirty="0" err="1" smtClean="0">
                <a:solidFill>
                  <a:srgbClr val="FFFF00"/>
                </a:solidFill>
              </a:rPr>
              <a:t>nhận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ra</a:t>
            </a:r>
            <a:r>
              <a:rPr lang="en-US" sz="8600" b="1" dirty="0" smtClean="0">
                <a:solidFill>
                  <a:srgbClr val="FFFF00"/>
                </a:solidFill>
              </a:rPr>
              <a:t>, </a:t>
            </a:r>
            <a:r>
              <a:rPr lang="en-US" sz="8600" b="1" dirty="0" err="1">
                <a:solidFill>
                  <a:srgbClr val="FFFF00"/>
                </a:solidFill>
              </a:rPr>
              <a:t>G</a:t>
            </a:r>
            <a:r>
              <a:rPr lang="en-US" sz="8600" b="1" dirty="0" err="1" smtClean="0">
                <a:solidFill>
                  <a:srgbClr val="FFFF00"/>
                </a:solidFill>
              </a:rPr>
              <a:t>ánh</a:t>
            </a:r>
            <a:r>
              <a:rPr lang="en-US" sz="8600" b="1" dirty="0" smtClean="0">
                <a:solidFill>
                  <a:srgbClr val="FFFF00"/>
                </a:solidFill>
              </a:rPr>
              <a:t> lo </a:t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không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mang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nổi</a:t>
            </a:r>
            <a:r>
              <a:rPr lang="en-US" sz="8600" b="1" dirty="0" smtClean="0">
                <a:solidFill>
                  <a:srgbClr val="FFFF00"/>
                </a:solidFill>
              </a:rPr>
              <a:t> con. </a:t>
            </a:r>
            <a:r>
              <a:rPr lang="en-US" sz="8600" b="1" dirty="0">
                <a:solidFill>
                  <a:srgbClr val="FFFF00"/>
                </a:solidFill>
              </a:rPr>
              <a:t/>
            </a:r>
            <a:br>
              <a:rPr lang="en-US" sz="8600" b="1" dirty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Cớ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sao</a:t>
            </a:r>
            <a:r>
              <a:rPr lang="en-US" sz="8600" b="1" dirty="0" smtClean="0">
                <a:solidFill>
                  <a:srgbClr val="FFFF00"/>
                </a:solidFill>
              </a:rPr>
              <a:t> con </a:t>
            </a:r>
            <a:r>
              <a:rPr lang="en-US" sz="8600" b="1" dirty="0" err="1" smtClean="0">
                <a:solidFill>
                  <a:srgbClr val="FFFF00"/>
                </a:solidFill>
              </a:rPr>
              <a:t>không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nhẹ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buông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cho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Chúa</a:t>
            </a:r>
            <a:r>
              <a:rPr lang="en-US" sz="8600" b="1" dirty="0" smtClean="0">
                <a:solidFill>
                  <a:srgbClr val="FFFF00"/>
                </a:solidFill>
              </a:rPr>
              <a:t>.</a:t>
            </a:r>
            <a:endParaRPr lang="en-US" sz="8600" b="1" dirty="0">
              <a:solidFill>
                <a:srgbClr val="FFFF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76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354762"/>
          </a:xfrm>
        </p:spPr>
        <p:txBody>
          <a:bodyPr>
            <a:noAutofit/>
          </a:bodyPr>
          <a:lstStyle/>
          <a:p>
            <a:r>
              <a:rPr lang="en-US" sz="8000" b="1" dirty="0" err="1" smtClean="0">
                <a:solidFill>
                  <a:srgbClr val="FFFF00"/>
                </a:solidFill>
              </a:rPr>
              <a:t>Chúa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luôn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br>
              <a:rPr lang="en-US" sz="8000" b="1" dirty="0" smtClean="0">
                <a:solidFill>
                  <a:srgbClr val="FFFF00"/>
                </a:solidFill>
              </a:rPr>
            </a:br>
            <a:r>
              <a:rPr lang="en-US" sz="8000" b="1" dirty="0" err="1" smtClean="0">
                <a:solidFill>
                  <a:srgbClr val="FFFF00"/>
                </a:solidFill>
              </a:rPr>
              <a:t>giang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tay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chờ</a:t>
            </a:r>
            <a:r>
              <a:rPr lang="en-US" sz="8000" b="1" dirty="0" smtClean="0">
                <a:solidFill>
                  <a:srgbClr val="FFFF00"/>
                </a:solidFill>
              </a:rPr>
              <a:t> con,</a:t>
            </a:r>
            <a:br>
              <a:rPr lang="en-US" sz="8000" b="1" dirty="0" smtClean="0">
                <a:solidFill>
                  <a:srgbClr val="FFFF00"/>
                </a:solidFill>
              </a:rPr>
            </a:br>
            <a:r>
              <a:rPr lang="en-US" sz="8000" b="1" dirty="0" err="1" smtClean="0">
                <a:solidFill>
                  <a:srgbClr val="FFFF00"/>
                </a:solidFill>
              </a:rPr>
              <a:t>Đỡ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nâng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khi</a:t>
            </a:r>
            <a:r>
              <a:rPr lang="en-US" sz="8000" b="1" dirty="0" smtClean="0">
                <a:solidFill>
                  <a:srgbClr val="FFFF00"/>
                </a:solidFill>
              </a:rPr>
              <a:t> con </a:t>
            </a:r>
            <a:r>
              <a:rPr lang="en-US" sz="8000" b="1" dirty="0" err="1" smtClean="0">
                <a:solidFill>
                  <a:srgbClr val="FFFF00"/>
                </a:solidFill>
              </a:rPr>
              <a:t>nặng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mang</a:t>
            </a:r>
            <a:r>
              <a:rPr lang="en-US" sz="8000" b="1" dirty="0" smtClean="0">
                <a:solidFill>
                  <a:srgbClr val="FFFF00"/>
                </a:solidFill>
              </a:rPr>
              <a:t>.</a:t>
            </a:r>
            <a:br>
              <a:rPr lang="en-US" sz="8000" b="1" dirty="0" smtClean="0">
                <a:solidFill>
                  <a:srgbClr val="FFFF00"/>
                </a:solidFill>
              </a:rPr>
            </a:br>
            <a:r>
              <a:rPr lang="en-US" sz="8000" b="1" dirty="0" err="1" smtClean="0">
                <a:solidFill>
                  <a:srgbClr val="FFFF00"/>
                </a:solidFill>
              </a:rPr>
              <a:t>Giúp</a:t>
            </a:r>
            <a:r>
              <a:rPr lang="en-US" sz="8000" b="1" dirty="0" smtClean="0">
                <a:solidFill>
                  <a:srgbClr val="FFFF00"/>
                </a:solidFill>
              </a:rPr>
              <a:t> con an </a:t>
            </a:r>
            <a:r>
              <a:rPr lang="en-US" sz="8000" b="1" dirty="0" err="1" smtClean="0">
                <a:solidFill>
                  <a:srgbClr val="FFFF00"/>
                </a:solidFill>
              </a:rPr>
              <a:t>vui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mà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đi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br>
              <a:rPr lang="en-US" sz="8000" b="1" dirty="0" smtClean="0">
                <a:solidFill>
                  <a:srgbClr val="FFFF00"/>
                </a:solidFill>
              </a:rPr>
            </a:br>
            <a:r>
              <a:rPr lang="en-US" sz="8000" b="1" dirty="0" err="1" smtClean="0">
                <a:solidFill>
                  <a:srgbClr val="FFFF00"/>
                </a:solidFill>
              </a:rPr>
              <a:t>trong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tình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yêu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Ngài</a:t>
            </a:r>
            <a:endParaRPr lang="en-US" sz="8000" b="1" dirty="0">
              <a:solidFill>
                <a:srgbClr val="FFFF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75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50838"/>
            <a:ext cx="11887200" cy="6126162"/>
          </a:xfrm>
        </p:spPr>
        <p:txBody>
          <a:bodyPr>
            <a:noAutofit/>
          </a:bodyPr>
          <a:lstStyle/>
          <a:p>
            <a:r>
              <a:rPr lang="en-US" sz="8600" b="1" dirty="0" err="1" smtClean="0">
                <a:solidFill>
                  <a:srgbClr val="FFFF00"/>
                </a:solidFill>
              </a:rPr>
              <a:t>N</a:t>
            </a:r>
            <a:r>
              <a:rPr lang="en-US" sz="8600" b="1" dirty="0" err="1" smtClean="0">
                <a:solidFill>
                  <a:srgbClr val="FFFF00"/>
                </a:solidFill>
              </a:rPr>
              <a:t>hiều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gánh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nặng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trên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vai</a:t>
            </a:r>
            <a:r>
              <a:rPr lang="en-US" sz="8600" b="1" dirty="0" smtClean="0">
                <a:solidFill>
                  <a:srgbClr val="FFFF00"/>
                </a:solidFill>
              </a:rPr>
              <a:t> con. </a:t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C</a:t>
            </a:r>
            <a:r>
              <a:rPr lang="en-US" sz="8600" b="1" dirty="0" err="1" smtClean="0">
                <a:solidFill>
                  <a:srgbClr val="FFFF00"/>
                </a:solidFill>
              </a:rPr>
              <a:t>húa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ơi</a:t>
            </a:r>
            <a:r>
              <a:rPr lang="en-US" sz="8600" b="1" dirty="0" smtClean="0">
                <a:solidFill>
                  <a:srgbClr val="FFFF00"/>
                </a:solidFill>
              </a:rPr>
              <a:t>, </a:t>
            </a:r>
            <a:r>
              <a:rPr lang="en-US" sz="8600" b="1" dirty="0" err="1" smtClean="0">
                <a:solidFill>
                  <a:srgbClr val="FFFF00"/>
                </a:solidFill>
              </a:rPr>
              <a:t>Ngài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đã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biết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rồi</a:t>
            </a:r>
            <a:r>
              <a:rPr lang="en-US" sz="8600" b="1" dirty="0" smtClean="0">
                <a:solidFill>
                  <a:srgbClr val="FFFF00"/>
                </a:solidFill>
              </a:rPr>
              <a:t>. </a:t>
            </a:r>
            <a:endParaRPr lang="en-US" sz="8600" b="1" dirty="0">
              <a:solidFill>
                <a:srgbClr val="FFFF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79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en-US" sz="8600" b="1" dirty="0" err="1" smtClean="0">
                <a:solidFill>
                  <a:srgbClr val="FFFF00"/>
                </a:solidFill>
              </a:rPr>
              <a:t>Đôi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>
                <a:solidFill>
                  <a:srgbClr val="FFFF00"/>
                </a:solidFill>
              </a:rPr>
              <a:t>lúc</a:t>
            </a:r>
            <a:r>
              <a:rPr lang="en-US" sz="8600" b="1" dirty="0">
                <a:solidFill>
                  <a:srgbClr val="FFFF00"/>
                </a:solidFill>
              </a:rPr>
              <a:t> con </a:t>
            </a:r>
            <a:r>
              <a:rPr lang="en-US" sz="8600" b="1" dirty="0" err="1">
                <a:solidFill>
                  <a:srgbClr val="FFFF00"/>
                </a:solidFill>
              </a:rPr>
              <a:t>mệt</a:t>
            </a:r>
            <a:r>
              <a:rPr lang="en-US" sz="8600" b="1" dirty="0">
                <a:solidFill>
                  <a:srgbClr val="FFFF00"/>
                </a:solidFill>
              </a:rPr>
              <a:t> </a:t>
            </a:r>
            <a:r>
              <a:rPr lang="en-US" sz="8600" b="1" dirty="0" err="1">
                <a:solidFill>
                  <a:srgbClr val="FFFF00"/>
                </a:solidFill>
              </a:rPr>
              <a:t>nhoài</a:t>
            </a:r>
            <a:r>
              <a:rPr lang="en-US" sz="8600" b="1" dirty="0">
                <a:solidFill>
                  <a:srgbClr val="FFFF00"/>
                </a:solidFill>
              </a:rPr>
              <a:t>. </a:t>
            </a:r>
            <a:r>
              <a:rPr lang="en-US" sz="8600" b="1" dirty="0" smtClean="0">
                <a:solidFill>
                  <a:srgbClr val="FFFF00"/>
                </a:solidFill>
              </a:rPr>
              <a:t/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Đôi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>
                <a:solidFill>
                  <a:srgbClr val="FFFF00"/>
                </a:solidFill>
              </a:rPr>
              <a:t>lúc</a:t>
            </a:r>
            <a:r>
              <a:rPr lang="en-US" sz="8600" b="1" dirty="0">
                <a:solidFill>
                  <a:srgbClr val="FFFF00"/>
                </a:solidFill>
              </a:rPr>
              <a:t> con </a:t>
            </a:r>
            <a:r>
              <a:rPr lang="en-US" sz="8600" b="1" dirty="0" err="1">
                <a:solidFill>
                  <a:srgbClr val="FFFF00"/>
                </a:solidFill>
              </a:rPr>
              <a:t>rã</a:t>
            </a:r>
            <a:r>
              <a:rPr lang="en-US" sz="8600" b="1" dirty="0">
                <a:solidFill>
                  <a:srgbClr val="FFFF00"/>
                </a:solidFill>
              </a:rPr>
              <a:t> </a:t>
            </a:r>
            <a:r>
              <a:rPr lang="en-US" sz="8600" b="1" dirty="0" err="1">
                <a:solidFill>
                  <a:srgbClr val="FFFF00"/>
                </a:solidFill>
              </a:rPr>
              <a:t>rời</a:t>
            </a:r>
            <a:r>
              <a:rPr lang="en-US" sz="8600" b="1" dirty="0">
                <a:solidFill>
                  <a:srgbClr val="FFFF00"/>
                </a:solidFill>
              </a:rPr>
              <a:t>. </a:t>
            </a:r>
            <a:r>
              <a:rPr lang="en-US" sz="8600" b="1" dirty="0" smtClean="0">
                <a:solidFill>
                  <a:srgbClr val="FFFF00"/>
                </a:solidFill>
              </a:rPr>
              <a:t/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smtClean="0">
                <a:solidFill>
                  <a:srgbClr val="FFFF00"/>
                </a:solidFill>
              </a:rPr>
              <a:t>Con </a:t>
            </a:r>
            <a:r>
              <a:rPr lang="en-US" sz="8600" b="1" dirty="0" err="1">
                <a:solidFill>
                  <a:srgbClr val="FFFF00"/>
                </a:solidFill>
              </a:rPr>
              <a:t>muốn</a:t>
            </a:r>
            <a:r>
              <a:rPr lang="en-US" sz="8600" b="1" dirty="0">
                <a:solidFill>
                  <a:srgbClr val="FFFF00"/>
                </a:solidFill>
              </a:rPr>
              <a:t> </a:t>
            </a:r>
            <a:r>
              <a:rPr lang="en-US" sz="8600" b="1" dirty="0" err="1">
                <a:solidFill>
                  <a:srgbClr val="FFFF00"/>
                </a:solidFill>
              </a:rPr>
              <a:t>buông</a:t>
            </a:r>
            <a:r>
              <a:rPr lang="en-US" sz="8600" b="1" dirty="0">
                <a:solidFill>
                  <a:srgbClr val="FFFF00"/>
                </a:solidFill>
              </a:rPr>
              <a:t> </a:t>
            </a:r>
            <a:r>
              <a:rPr lang="en-US" sz="8600" b="1" dirty="0" err="1">
                <a:solidFill>
                  <a:srgbClr val="FFFF00"/>
                </a:solidFill>
              </a:rPr>
              <a:t>xuôi</a:t>
            </a:r>
            <a:r>
              <a:rPr lang="en-US" sz="8600" b="1" dirty="0">
                <a:solidFill>
                  <a:srgbClr val="FFFF00"/>
                </a:solidFill>
              </a:rPr>
              <a:t>.</a:t>
            </a:r>
            <a:endParaRPr lang="en-US" sz="8600" b="1" dirty="0">
              <a:solidFill>
                <a:srgbClr val="FFFF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74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0"/>
            <a:ext cx="11887200" cy="6858000"/>
          </a:xfrm>
        </p:spPr>
        <p:txBody>
          <a:bodyPr>
            <a:noAutofit/>
          </a:bodyPr>
          <a:lstStyle/>
          <a:p>
            <a:r>
              <a:rPr lang="en-US" sz="8600" b="1" dirty="0" smtClean="0">
                <a:solidFill>
                  <a:srgbClr val="FFFF00"/>
                </a:solidFill>
              </a:rPr>
              <a:t/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Nhiều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nỗi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sợ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xâu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xé</a:t>
            </a:r>
            <a:r>
              <a:rPr lang="en-US" sz="8600" b="1" dirty="0" smtClean="0">
                <a:solidFill>
                  <a:srgbClr val="FFFF00"/>
                </a:solidFill>
              </a:rPr>
              <a:t> con,</a:t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khiến</a:t>
            </a:r>
            <a:r>
              <a:rPr lang="en-US" sz="8600" b="1" dirty="0" smtClean="0">
                <a:solidFill>
                  <a:srgbClr val="FFFF00"/>
                </a:solidFill>
              </a:rPr>
              <a:t> con </a:t>
            </a:r>
            <a:r>
              <a:rPr lang="en-US" sz="8600" b="1" dirty="0" err="1" smtClean="0">
                <a:solidFill>
                  <a:srgbClr val="FFFF00"/>
                </a:solidFill>
              </a:rPr>
              <a:t>tự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đánh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mất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mình</a:t>
            </a:r>
            <a:r>
              <a:rPr lang="en-US" sz="8600" b="1" dirty="0" smtClean="0">
                <a:solidFill>
                  <a:srgbClr val="FFFF00"/>
                </a:solidFill>
              </a:rPr>
              <a:t>.</a:t>
            </a:r>
            <a:r>
              <a:rPr lang="en-US" sz="8600" b="1" dirty="0">
                <a:solidFill>
                  <a:srgbClr val="FFFF00"/>
                </a:solidFill>
              </a:rPr>
              <a:t/>
            </a:r>
            <a:br>
              <a:rPr lang="en-US" sz="8600" b="1" dirty="0">
                <a:solidFill>
                  <a:srgbClr val="FFFF00"/>
                </a:solidFill>
              </a:rPr>
            </a:br>
            <a:endParaRPr lang="en-US" sz="8600" b="1" dirty="0">
              <a:solidFill>
                <a:srgbClr val="FFFF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7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0"/>
            <a:ext cx="12039600" cy="6858000"/>
          </a:xfrm>
        </p:spPr>
        <p:txBody>
          <a:bodyPr>
            <a:noAutofit/>
          </a:bodyPr>
          <a:lstStyle/>
          <a:p>
            <a:r>
              <a:rPr lang="en-US" sz="8600" b="1" dirty="0" smtClean="0">
                <a:solidFill>
                  <a:srgbClr val="FFFF00"/>
                </a:solidFill>
              </a:rPr>
              <a:t>Con </a:t>
            </a:r>
            <a:r>
              <a:rPr lang="en-US" sz="8600" b="1" dirty="0" err="1" smtClean="0">
                <a:solidFill>
                  <a:srgbClr val="FFFF00"/>
                </a:solidFill>
              </a:rPr>
              <a:t>lắng</a:t>
            </a:r>
            <a:r>
              <a:rPr lang="en-US" sz="8600" b="1" dirty="0" smtClean="0">
                <a:solidFill>
                  <a:srgbClr val="FFFF00"/>
                </a:solidFill>
              </a:rPr>
              <a:t> lo </a:t>
            </a:r>
            <a:r>
              <a:rPr lang="en-US" sz="8600" b="1" dirty="0" err="1" smtClean="0">
                <a:solidFill>
                  <a:srgbClr val="FFFF00"/>
                </a:solidFill>
              </a:rPr>
              <a:t>đi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tìm</a:t>
            </a:r>
            <a:r>
              <a:rPr lang="en-US" sz="8600" b="1" dirty="0" smtClean="0">
                <a:solidFill>
                  <a:srgbClr val="FFFF00"/>
                </a:solidFill>
              </a:rPr>
              <a:t/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trên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lối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đi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xa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>
                <a:solidFill>
                  <a:srgbClr val="FFFF00"/>
                </a:solidFill>
              </a:rPr>
              <a:t>T</a:t>
            </a:r>
            <a:r>
              <a:rPr lang="en-US" sz="8600" b="1" dirty="0" err="1" smtClean="0">
                <a:solidFill>
                  <a:srgbClr val="FFFF00"/>
                </a:solidFill>
              </a:rPr>
              <a:t>ình</a:t>
            </a:r>
            <a:r>
              <a:rPr lang="en-US" sz="8600" b="1" dirty="0" smtClean="0">
                <a:solidFill>
                  <a:srgbClr val="FFFF00"/>
                </a:solidFill>
              </a:rPr>
              <a:t/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Lòng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càng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buồn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tênh</a:t>
            </a:r>
            <a:r>
              <a:rPr lang="en-US" sz="8600" b="1" dirty="0" smtClean="0">
                <a:solidFill>
                  <a:srgbClr val="FFFF00"/>
                </a:solidFill>
              </a:rPr>
              <a:t>.</a:t>
            </a:r>
            <a:endParaRPr lang="en-US" sz="8600" b="1" dirty="0">
              <a:solidFill>
                <a:srgbClr val="FFFF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25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en-US" sz="8600" b="1" dirty="0" err="1" smtClean="0">
                <a:solidFill>
                  <a:srgbClr val="FFFF00"/>
                </a:solidFill>
              </a:rPr>
              <a:t>Chúa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ơi</a:t>
            </a:r>
            <a:r>
              <a:rPr lang="en-US" sz="8600" b="1" dirty="0" smtClean="0">
                <a:solidFill>
                  <a:srgbClr val="FFFF00"/>
                </a:solidFill>
              </a:rPr>
              <a:t> nay con </a:t>
            </a:r>
            <a:r>
              <a:rPr lang="en-US" sz="8600" b="1" dirty="0" err="1" smtClean="0">
                <a:solidFill>
                  <a:srgbClr val="FFFF00"/>
                </a:solidFill>
              </a:rPr>
              <a:t>nhận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ra</a:t>
            </a:r>
            <a:r>
              <a:rPr lang="en-US" sz="8600" b="1" dirty="0" smtClean="0">
                <a:solidFill>
                  <a:srgbClr val="FFFF00"/>
                </a:solidFill>
              </a:rPr>
              <a:t>, </a:t>
            </a:r>
            <a:r>
              <a:rPr lang="en-US" sz="8600" b="1" dirty="0" err="1">
                <a:solidFill>
                  <a:srgbClr val="FFFF00"/>
                </a:solidFill>
              </a:rPr>
              <a:t>G</a:t>
            </a:r>
            <a:r>
              <a:rPr lang="en-US" sz="8600" b="1" dirty="0" err="1" smtClean="0">
                <a:solidFill>
                  <a:srgbClr val="FFFF00"/>
                </a:solidFill>
              </a:rPr>
              <a:t>ánh</a:t>
            </a:r>
            <a:r>
              <a:rPr lang="en-US" sz="8600" b="1" dirty="0" smtClean="0">
                <a:solidFill>
                  <a:srgbClr val="FFFF00"/>
                </a:solidFill>
              </a:rPr>
              <a:t> lo </a:t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không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mang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nổi</a:t>
            </a:r>
            <a:r>
              <a:rPr lang="en-US" sz="8600" b="1" dirty="0" smtClean="0">
                <a:solidFill>
                  <a:srgbClr val="FFFF00"/>
                </a:solidFill>
              </a:rPr>
              <a:t> con. </a:t>
            </a:r>
            <a:r>
              <a:rPr lang="en-US" sz="8600" b="1" dirty="0">
                <a:solidFill>
                  <a:srgbClr val="FFFF00"/>
                </a:solidFill>
              </a:rPr>
              <a:t/>
            </a:r>
            <a:br>
              <a:rPr lang="en-US" sz="8600" b="1" dirty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Cớ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sao</a:t>
            </a:r>
            <a:r>
              <a:rPr lang="en-US" sz="8600" b="1" dirty="0" smtClean="0">
                <a:solidFill>
                  <a:srgbClr val="FFFF00"/>
                </a:solidFill>
              </a:rPr>
              <a:t> con </a:t>
            </a:r>
            <a:r>
              <a:rPr lang="en-US" sz="8600" b="1" dirty="0" err="1" smtClean="0">
                <a:solidFill>
                  <a:srgbClr val="FFFF00"/>
                </a:solidFill>
              </a:rPr>
              <a:t>không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nhẹ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buông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cho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Chúa</a:t>
            </a:r>
            <a:r>
              <a:rPr lang="en-US" sz="8600" b="1" dirty="0" smtClean="0">
                <a:solidFill>
                  <a:srgbClr val="FFFF00"/>
                </a:solidFill>
              </a:rPr>
              <a:t>.</a:t>
            </a:r>
            <a:endParaRPr lang="en-US" sz="8600" b="1" dirty="0">
              <a:solidFill>
                <a:srgbClr val="FFFF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63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354762"/>
          </a:xfrm>
        </p:spPr>
        <p:txBody>
          <a:bodyPr>
            <a:noAutofit/>
          </a:bodyPr>
          <a:lstStyle/>
          <a:p>
            <a:r>
              <a:rPr lang="en-US" sz="8000" b="1" dirty="0" err="1" smtClean="0">
                <a:solidFill>
                  <a:srgbClr val="FFFF00"/>
                </a:solidFill>
              </a:rPr>
              <a:t>Chúa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luôn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br>
              <a:rPr lang="en-US" sz="8000" b="1" dirty="0" smtClean="0">
                <a:solidFill>
                  <a:srgbClr val="FFFF00"/>
                </a:solidFill>
              </a:rPr>
            </a:br>
            <a:r>
              <a:rPr lang="en-US" sz="8000" b="1" dirty="0" err="1" smtClean="0">
                <a:solidFill>
                  <a:srgbClr val="FFFF00"/>
                </a:solidFill>
              </a:rPr>
              <a:t>giang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tay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chờ</a:t>
            </a:r>
            <a:r>
              <a:rPr lang="en-US" sz="8000" b="1" dirty="0" smtClean="0">
                <a:solidFill>
                  <a:srgbClr val="FFFF00"/>
                </a:solidFill>
              </a:rPr>
              <a:t> con,</a:t>
            </a:r>
            <a:br>
              <a:rPr lang="en-US" sz="8000" b="1" dirty="0" smtClean="0">
                <a:solidFill>
                  <a:srgbClr val="FFFF00"/>
                </a:solidFill>
              </a:rPr>
            </a:br>
            <a:r>
              <a:rPr lang="en-US" sz="8000" b="1" dirty="0" err="1" smtClean="0">
                <a:solidFill>
                  <a:srgbClr val="FFFF00"/>
                </a:solidFill>
              </a:rPr>
              <a:t>Đỡ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nâng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khi</a:t>
            </a:r>
            <a:r>
              <a:rPr lang="en-US" sz="8000" b="1" dirty="0" smtClean="0">
                <a:solidFill>
                  <a:srgbClr val="FFFF00"/>
                </a:solidFill>
              </a:rPr>
              <a:t> con </a:t>
            </a:r>
            <a:r>
              <a:rPr lang="en-US" sz="8000" b="1" dirty="0" err="1" smtClean="0">
                <a:solidFill>
                  <a:srgbClr val="FFFF00"/>
                </a:solidFill>
              </a:rPr>
              <a:t>nặng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mang</a:t>
            </a:r>
            <a:r>
              <a:rPr lang="en-US" sz="8000" b="1" dirty="0" smtClean="0">
                <a:solidFill>
                  <a:srgbClr val="FFFF00"/>
                </a:solidFill>
              </a:rPr>
              <a:t>.</a:t>
            </a:r>
            <a:br>
              <a:rPr lang="en-US" sz="8000" b="1" dirty="0" smtClean="0">
                <a:solidFill>
                  <a:srgbClr val="FFFF00"/>
                </a:solidFill>
              </a:rPr>
            </a:br>
            <a:r>
              <a:rPr lang="en-US" sz="8000" b="1" dirty="0" err="1" smtClean="0">
                <a:solidFill>
                  <a:srgbClr val="FFFF00"/>
                </a:solidFill>
              </a:rPr>
              <a:t>Giúp</a:t>
            </a:r>
            <a:r>
              <a:rPr lang="en-US" sz="8000" b="1" dirty="0" smtClean="0">
                <a:solidFill>
                  <a:srgbClr val="FFFF00"/>
                </a:solidFill>
              </a:rPr>
              <a:t> con an </a:t>
            </a:r>
            <a:r>
              <a:rPr lang="en-US" sz="8000" b="1" dirty="0" err="1" smtClean="0">
                <a:solidFill>
                  <a:srgbClr val="FFFF00"/>
                </a:solidFill>
              </a:rPr>
              <a:t>vui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mà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đi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br>
              <a:rPr lang="en-US" sz="8000" b="1" dirty="0" smtClean="0">
                <a:solidFill>
                  <a:srgbClr val="FFFF00"/>
                </a:solidFill>
              </a:rPr>
            </a:br>
            <a:r>
              <a:rPr lang="en-US" sz="8000" b="1" dirty="0" err="1" smtClean="0">
                <a:solidFill>
                  <a:srgbClr val="FFFF00"/>
                </a:solidFill>
              </a:rPr>
              <a:t>trong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tình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yêu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Ngài</a:t>
            </a:r>
            <a:endParaRPr lang="en-US" sz="8000" b="1" dirty="0">
              <a:solidFill>
                <a:srgbClr val="FFFF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0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50838"/>
            <a:ext cx="11887200" cy="6126162"/>
          </a:xfrm>
        </p:spPr>
        <p:txBody>
          <a:bodyPr>
            <a:noAutofit/>
          </a:bodyPr>
          <a:lstStyle/>
          <a:p>
            <a:r>
              <a:rPr lang="en-US" sz="8600" b="1" dirty="0" err="1" smtClean="0">
                <a:solidFill>
                  <a:srgbClr val="FFFF00"/>
                </a:solidFill>
              </a:rPr>
              <a:t>N</a:t>
            </a:r>
            <a:r>
              <a:rPr lang="en-US" sz="8600" b="1" dirty="0" err="1" smtClean="0">
                <a:solidFill>
                  <a:srgbClr val="FFFF00"/>
                </a:solidFill>
              </a:rPr>
              <a:t>hiều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gánh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nặng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trên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vai</a:t>
            </a:r>
            <a:r>
              <a:rPr lang="en-US" sz="8600" b="1" dirty="0" smtClean="0">
                <a:solidFill>
                  <a:srgbClr val="FFFF00"/>
                </a:solidFill>
              </a:rPr>
              <a:t> con. </a:t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C</a:t>
            </a:r>
            <a:r>
              <a:rPr lang="en-US" sz="8600" b="1" dirty="0" err="1" smtClean="0">
                <a:solidFill>
                  <a:srgbClr val="FFFF00"/>
                </a:solidFill>
              </a:rPr>
              <a:t>húa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ơi</a:t>
            </a:r>
            <a:r>
              <a:rPr lang="en-US" sz="8600" b="1" dirty="0" smtClean="0">
                <a:solidFill>
                  <a:srgbClr val="FFFF00"/>
                </a:solidFill>
              </a:rPr>
              <a:t>, </a:t>
            </a:r>
            <a:r>
              <a:rPr lang="en-US" sz="8600" b="1" dirty="0" err="1" smtClean="0">
                <a:solidFill>
                  <a:srgbClr val="FFFF00"/>
                </a:solidFill>
              </a:rPr>
              <a:t>Ngài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đã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biết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rồi</a:t>
            </a:r>
            <a:r>
              <a:rPr lang="en-US" sz="8600" b="1" dirty="0" smtClean="0">
                <a:solidFill>
                  <a:srgbClr val="FFFF00"/>
                </a:solidFill>
              </a:rPr>
              <a:t>. </a:t>
            </a:r>
            <a:endParaRPr lang="en-US" sz="8600" b="1" dirty="0">
              <a:solidFill>
                <a:srgbClr val="FFFF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73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0"/>
            <a:ext cx="11887200" cy="6858000"/>
          </a:xfrm>
        </p:spPr>
        <p:txBody>
          <a:bodyPr>
            <a:noAutofit/>
          </a:bodyPr>
          <a:lstStyle/>
          <a:p>
            <a:r>
              <a:rPr lang="en-US" sz="8600" b="1" dirty="0" smtClean="0">
                <a:solidFill>
                  <a:srgbClr val="FFFF00"/>
                </a:solidFill>
              </a:rPr>
              <a:t>Con </a:t>
            </a:r>
            <a:r>
              <a:rPr lang="en-US" sz="8600" b="1" dirty="0" err="1" smtClean="0">
                <a:solidFill>
                  <a:srgbClr val="FFFF00"/>
                </a:solidFill>
              </a:rPr>
              <a:t>cứ</a:t>
            </a:r>
            <a:r>
              <a:rPr lang="en-US" sz="8600" b="1" dirty="0" smtClean="0">
                <a:solidFill>
                  <a:srgbClr val="FFFF00"/>
                </a:solidFill>
              </a:rPr>
              <a:t> lo </a:t>
            </a:r>
            <a:r>
              <a:rPr lang="en-US" sz="8600" b="1" dirty="0" err="1" smtClean="0">
                <a:solidFill>
                  <a:srgbClr val="FFFF00"/>
                </a:solidFill>
              </a:rPr>
              <a:t>âu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nhưng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đâu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làm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được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gì</a:t>
            </a:r>
            <a:r>
              <a:rPr lang="en-US" sz="8600" b="1" dirty="0" smtClean="0">
                <a:solidFill>
                  <a:srgbClr val="FFFF00"/>
                </a:solidFill>
              </a:rPr>
              <a:t>.</a:t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smtClean="0">
                <a:solidFill>
                  <a:srgbClr val="FFFF00"/>
                </a:solidFill>
              </a:rPr>
              <a:t>Con </a:t>
            </a:r>
            <a:r>
              <a:rPr lang="en-US" sz="8600" b="1" dirty="0" err="1" smtClean="0">
                <a:solidFill>
                  <a:srgbClr val="FFFF00"/>
                </a:solidFill>
              </a:rPr>
              <a:t>mãi</a:t>
            </a:r>
            <a:r>
              <a:rPr lang="en-US" sz="8600" b="1" dirty="0" smtClean="0">
                <a:solidFill>
                  <a:srgbClr val="FFFF00"/>
                </a:solidFill>
              </a:rPr>
              <a:t> lo </a:t>
            </a:r>
            <a:r>
              <a:rPr lang="en-US" sz="8600" b="1" dirty="0" err="1" smtClean="0">
                <a:solidFill>
                  <a:srgbClr val="FFFF00"/>
                </a:solidFill>
              </a:rPr>
              <a:t>âu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nên</a:t>
            </a:r>
            <a:r>
              <a:rPr lang="en-US" sz="8600" b="1" dirty="0" smtClean="0">
                <a:solidFill>
                  <a:srgbClr val="FFFF00"/>
                </a:solidFill>
              </a:rPr>
              <a:t> con </a:t>
            </a:r>
            <a:r>
              <a:rPr lang="en-US" sz="8600" b="1" dirty="0" err="1" smtClean="0">
                <a:solidFill>
                  <a:srgbClr val="FFFF00"/>
                </a:solidFill>
              </a:rPr>
              <a:t>thường</a:t>
            </a:r>
            <a:r>
              <a:rPr lang="en-US" sz="8600" b="1" dirty="0" smtClean="0">
                <a:solidFill>
                  <a:srgbClr val="FFFF00"/>
                </a:solidFill>
              </a:rPr>
              <a:t> bi </a:t>
            </a:r>
            <a:r>
              <a:rPr lang="en-US" sz="8600" b="1" dirty="0" err="1" smtClean="0">
                <a:solidFill>
                  <a:srgbClr val="FFFF00"/>
                </a:solidFill>
              </a:rPr>
              <a:t>lụy</a:t>
            </a:r>
            <a:endParaRPr lang="en-US" sz="8600" b="1" dirty="0">
              <a:solidFill>
                <a:srgbClr val="FFFF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14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0"/>
            <a:ext cx="12039600" cy="6858000"/>
          </a:xfrm>
        </p:spPr>
        <p:txBody>
          <a:bodyPr>
            <a:noAutofit/>
          </a:bodyPr>
          <a:lstStyle/>
          <a:p>
            <a:r>
              <a:rPr lang="en-US" sz="8600" b="1" dirty="0" smtClean="0">
                <a:solidFill>
                  <a:srgbClr val="FFFF00"/>
                </a:solidFill>
              </a:rPr>
              <a:t>Xin </a:t>
            </a:r>
            <a:r>
              <a:rPr lang="en-US" sz="8600" b="1" dirty="0" err="1" smtClean="0">
                <a:solidFill>
                  <a:srgbClr val="FFFF00"/>
                </a:solidFill>
              </a:rPr>
              <a:t>buông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cho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Chúa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trọn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vẹn</a:t>
            </a:r>
            <a:r>
              <a:rPr lang="en-US" sz="8600" b="1" dirty="0" smtClean="0">
                <a:solidFill>
                  <a:srgbClr val="FFFF00"/>
                </a:solidFill>
              </a:rPr>
              <a:t>. </a:t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Yêu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thương</a:t>
            </a:r>
            <a:r>
              <a:rPr lang="en-US" sz="8600" b="1" dirty="0" smtClean="0">
                <a:solidFill>
                  <a:srgbClr val="FFFF00"/>
                </a:solidFill>
              </a:rPr>
              <a:t>, </a:t>
            </a:r>
            <a:r>
              <a:rPr lang="en-US" sz="8600" b="1" dirty="0" err="1" smtClean="0">
                <a:solidFill>
                  <a:srgbClr val="FFFF00"/>
                </a:solidFill>
              </a:rPr>
              <a:t>Ngài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nâng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phận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hèn</a:t>
            </a:r>
            <a:endParaRPr lang="en-US" sz="8600" b="1" dirty="0">
              <a:solidFill>
                <a:srgbClr val="FFFF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7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en-US" sz="8600" b="1" dirty="0" err="1" smtClean="0">
                <a:solidFill>
                  <a:srgbClr val="FFFF00"/>
                </a:solidFill>
              </a:rPr>
              <a:t>Đặt</a:t>
            </a:r>
            <a:r>
              <a:rPr lang="en-US" sz="8600" b="1" dirty="0" smtClean="0">
                <a:solidFill>
                  <a:srgbClr val="FFFF00"/>
                </a:solidFill>
              </a:rPr>
              <a:t> con </a:t>
            </a:r>
            <a:r>
              <a:rPr lang="en-US" sz="8600" b="1" dirty="0" err="1" smtClean="0">
                <a:solidFill>
                  <a:srgbClr val="FFFF00"/>
                </a:solidFill>
              </a:rPr>
              <a:t>trên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vai</a:t>
            </a:r>
            <a:r>
              <a:rPr lang="en-US" sz="8600" b="1" dirty="0" smtClean="0">
                <a:solidFill>
                  <a:srgbClr val="FFFF00"/>
                </a:solidFill>
              </a:rPr>
              <a:t/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vượt</a:t>
            </a:r>
            <a:r>
              <a:rPr lang="en-US" sz="8600" b="1" dirty="0" smtClean="0">
                <a:solidFill>
                  <a:srgbClr val="FFFF00"/>
                </a:solidFill>
              </a:rPr>
              <a:t> qua </a:t>
            </a:r>
            <a:r>
              <a:rPr lang="en-US" sz="8600" b="1" dirty="0" err="1" smtClean="0">
                <a:solidFill>
                  <a:srgbClr val="FFFF00"/>
                </a:solidFill>
              </a:rPr>
              <a:t>chông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gai</a:t>
            </a:r>
            <a:r>
              <a:rPr lang="en-US" sz="8600" b="1" dirty="0" smtClean="0">
                <a:solidFill>
                  <a:srgbClr val="FFFF00"/>
                </a:solidFill>
              </a:rPr>
              <a:t/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chỉ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cho</a:t>
            </a:r>
            <a:r>
              <a:rPr lang="en-US" sz="8600" b="1" dirty="0" smtClean="0">
                <a:solidFill>
                  <a:srgbClr val="FFFF00"/>
                </a:solidFill>
              </a:rPr>
              <a:t> con hay </a:t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Nguồn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>
                <a:solidFill>
                  <a:srgbClr val="FFFF00"/>
                </a:solidFill>
              </a:rPr>
              <a:t>S</a:t>
            </a:r>
            <a:r>
              <a:rPr lang="en-US" sz="8600" b="1" dirty="0" err="1" smtClean="0">
                <a:solidFill>
                  <a:srgbClr val="FFFF00"/>
                </a:solidFill>
              </a:rPr>
              <a:t>ống</a:t>
            </a:r>
            <a:r>
              <a:rPr lang="en-US" sz="8600" b="1" dirty="0" smtClean="0">
                <a:solidFill>
                  <a:srgbClr val="FFFF00"/>
                </a:solidFill>
              </a:rPr>
              <a:t>.</a:t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smtClean="0">
                <a:solidFill>
                  <a:srgbClr val="FFFF00"/>
                </a:solidFill>
              </a:rPr>
              <a:t>Xin </a:t>
            </a:r>
            <a:r>
              <a:rPr lang="en-US" sz="8600" b="1" dirty="0" err="1" smtClean="0">
                <a:solidFill>
                  <a:srgbClr val="FFFF00"/>
                </a:solidFill>
              </a:rPr>
              <a:t>buông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cho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Chúa</a:t>
            </a:r>
            <a:r>
              <a:rPr lang="en-US" sz="8600" b="1" dirty="0" smtClean="0">
                <a:solidFill>
                  <a:srgbClr val="FFFF00"/>
                </a:solidFill>
              </a:rPr>
              <a:t>.</a:t>
            </a:r>
            <a:endParaRPr lang="en-US" sz="8600" b="1" dirty="0">
              <a:solidFill>
                <a:srgbClr val="FFFF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09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en-US" sz="8600" b="1" dirty="0" err="1" smtClean="0">
                <a:solidFill>
                  <a:srgbClr val="FFFF00"/>
                </a:solidFill>
              </a:rPr>
              <a:t>Đôi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>
                <a:solidFill>
                  <a:srgbClr val="FFFF00"/>
                </a:solidFill>
              </a:rPr>
              <a:t>lúc</a:t>
            </a:r>
            <a:r>
              <a:rPr lang="en-US" sz="8600" b="1" dirty="0">
                <a:solidFill>
                  <a:srgbClr val="FFFF00"/>
                </a:solidFill>
              </a:rPr>
              <a:t> con </a:t>
            </a:r>
            <a:r>
              <a:rPr lang="en-US" sz="8600" b="1" dirty="0" err="1">
                <a:solidFill>
                  <a:srgbClr val="FFFF00"/>
                </a:solidFill>
              </a:rPr>
              <a:t>mệt</a:t>
            </a:r>
            <a:r>
              <a:rPr lang="en-US" sz="8600" b="1" dirty="0">
                <a:solidFill>
                  <a:srgbClr val="FFFF00"/>
                </a:solidFill>
              </a:rPr>
              <a:t> </a:t>
            </a:r>
            <a:r>
              <a:rPr lang="en-US" sz="8600" b="1" dirty="0" err="1">
                <a:solidFill>
                  <a:srgbClr val="FFFF00"/>
                </a:solidFill>
              </a:rPr>
              <a:t>nhoài</a:t>
            </a:r>
            <a:r>
              <a:rPr lang="en-US" sz="8600" b="1" dirty="0">
                <a:solidFill>
                  <a:srgbClr val="FFFF00"/>
                </a:solidFill>
              </a:rPr>
              <a:t>. </a:t>
            </a:r>
            <a:r>
              <a:rPr lang="en-US" sz="8600" b="1" dirty="0" smtClean="0">
                <a:solidFill>
                  <a:srgbClr val="FFFF00"/>
                </a:solidFill>
              </a:rPr>
              <a:t/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Đôi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>
                <a:solidFill>
                  <a:srgbClr val="FFFF00"/>
                </a:solidFill>
              </a:rPr>
              <a:t>lúc</a:t>
            </a:r>
            <a:r>
              <a:rPr lang="en-US" sz="8600" b="1" dirty="0">
                <a:solidFill>
                  <a:srgbClr val="FFFF00"/>
                </a:solidFill>
              </a:rPr>
              <a:t> con </a:t>
            </a:r>
            <a:r>
              <a:rPr lang="en-US" sz="8600" b="1" dirty="0" err="1">
                <a:solidFill>
                  <a:srgbClr val="FFFF00"/>
                </a:solidFill>
              </a:rPr>
              <a:t>rã</a:t>
            </a:r>
            <a:r>
              <a:rPr lang="en-US" sz="8600" b="1" dirty="0">
                <a:solidFill>
                  <a:srgbClr val="FFFF00"/>
                </a:solidFill>
              </a:rPr>
              <a:t> </a:t>
            </a:r>
            <a:r>
              <a:rPr lang="en-US" sz="8600" b="1" dirty="0" err="1">
                <a:solidFill>
                  <a:srgbClr val="FFFF00"/>
                </a:solidFill>
              </a:rPr>
              <a:t>rời</a:t>
            </a:r>
            <a:r>
              <a:rPr lang="en-US" sz="8600" b="1" dirty="0">
                <a:solidFill>
                  <a:srgbClr val="FFFF00"/>
                </a:solidFill>
              </a:rPr>
              <a:t>. </a:t>
            </a:r>
            <a:r>
              <a:rPr lang="en-US" sz="8600" b="1" dirty="0" smtClean="0">
                <a:solidFill>
                  <a:srgbClr val="FFFF00"/>
                </a:solidFill>
              </a:rPr>
              <a:t/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smtClean="0">
                <a:solidFill>
                  <a:srgbClr val="FFFF00"/>
                </a:solidFill>
              </a:rPr>
              <a:t>Con </a:t>
            </a:r>
            <a:r>
              <a:rPr lang="en-US" sz="8600" b="1" dirty="0" err="1">
                <a:solidFill>
                  <a:srgbClr val="FFFF00"/>
                </a:solidFill>
              </a:rPr>
              <a:t>muốn</a:t>
            </a:r>
            <a:r>
              <a:rPr lang="en-US" sz="8600" b="1" dirty="0">
                <a:solidFill>
                  <a:srgbClr val="FFFF00"/>
                </a:solidFill>
              </a:rPr>
              <a:t> </a:t>
            </a:r>
            <a:r>
              <a:rPr lang="en-US" sz="8600" b="1" dirty="0" err="1">
                <a:solidFill>
                  <a:srgbClr val="FFFF00"/>
                </a:solidFill>
              </a:rPr>
              <a:t>buông</a:t>
            </a:r>
            <a:r>
              <a:rPr lang="en-US" sz="8600" b="1" dirty="0">
                <a:solidFill>
                  <a:srgbClr val="FFFF00"/>
                </a:solidFill>
              </a:rPr>
              <a:t> </a:t>
            </a:r>
            <a:r>
              <a:rPr lang="en-US" sz="8600" b="1" dirty="0" err="1">
                <a:solidFill>
                  <a:srgbClr val="FFFF00"/>
                </a:solidFill>
              </a:rPr>
              <a:t>xuôi</a:t>
            </a:r>
            <a:r>
              <a:rPr lang="en-US" sz="8600" b="1" dirty="0">
                <a:solidFill>
                  <a:srgbClr val="FFFF00"/>
                </a:solidFill>
              </a:rPr>
              <a:t>.</a:t>
            </a:r>
            <a:endParaRPr lang="en-US" sz="8600" b="1" dirty="0">
              <a:solidFill>
                <a:srgbClr val="FFFF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78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0"/>
            <a:ext cx="11887200" cy="6858000"/>
          </a:xfrm>
        </p:spPr>
        <p:txBody>
          <a:bodyPr>
            <a:noAutofit/>
          </a:bodyPr>
          <a:lstStyle/>
          <a:p>
            <a:r>
              <a:rPr lang="en-US" sz="8600" b="1" dirty="0" smtClean="0">
                <a:solidFill>
                  <a:srgbClr val="FFFF00"/>
                </a:solidFill>
              </a:rPr>
              <a:t/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Nhiều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nỗi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sợ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xâu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xé</a:t>
            </a:r>
            <a:r>
              <a:rPr lang="en-US" sz="8600" b="1" dirty="0" smtClean="0">
                <a:solidFill>
                  <a:srgbClr val="FFFF00"/>
                </a:solidFill>
              </a:rPr>
              <a:t> con,</a:t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khiến</a:t>
            </a:r>
            <a:r>
              <a:rPr lang="en-US" sz="8600" b="1" dirty="0" smtClean="0">
                <a:solidFill>
                  <a:srgbClr val="FFFF00"/>
                </a:solidFill>
              </a:rPr>
              <a:t> con </a:t>
            </a:r>
            <a:r>
              <a:rPr lang="en-US" sz="8600" b="1" dirty="0" err="1" smtClean="0">
                <a:solidFill>
                  <a:srgbClr val="FFFF00"/>
                </a:solidFill>
              </a:rPr>
              <a:t>tự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đánh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mất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mình</a:t>
            </a:r>
            <a:r>
              <a:rPr lang="en-US" sz="8600" b="1" dirty="0" smtClean="0">
                <a:solidFill>
                  <a:srgbClr val="FFFF00"/>
                </a:solidFill>
              </a:rPr>
              <a:t>.</a:t>
            </a:r>
            <a:r>
              <a:rPr lang="en-US" sz="8600" b="1" dirty="0">
                <a:solidFill>
                  <a:srgbClr val="FFFF00"/>
                </a:solidFill>
              </a:rPr>
              <a:t/>
            </a:r>
            <a:br>
              <a:rPr lang="en-US" sz="8600" b="1" dirty="0">
                <a:solidFill>
                  <a:srgbClr val="FFFF00"/>
                </a:solidFill>
              </a:rPr>
            </a:br>
            <a:endParaRPr lang="en-US" sz="8600" b="1" dirty="0">
              <a:solidFill>
                <a:srgbClr val="FFFF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13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0"/>
            <a:ext cx="12039600" cy="6858000"/>
          </a:xfrm>
        </p:spPr>
        <p:txBody>
          <a:bodyPr>
            <a:noAutofit/>
          </a:bodyPr>
          <a:lstStyle/>
          <a:p>
            <a:r>
              <a:rPr lang="en-US" sz="8600" b="1" dirty="0" smtClean="0">
                <a:solidFill>
                  <a:srgbClr val="FFFF00"/>
                </a:solidFill>
              </a:rPr>
              <a:t>Con </a:t>
            </a:r>
            <a:r>
              <a:rPr lang="en-US" sz="8600" b="1" dirty="0" err="1" smtClean="0">
                <a:solidFill>
                  <a:srgbClr val="FFFF00"/>
                </a:solidFill>
              </a:rPr>
              <a:t>lắng</a:t>
            </a:r>
            <a:r>
              <a:rPr lang="en-US" sz="8600" b="1" dirty="0" smtClean="0">
                <a:solidFill>
                  <a:srgbClr val="FFFF00"/>
                </a:solidFill>
              </a:rPr>
              <a:t> lo </a:t>
            </a:r>
            <a:r>
              <a:rPr lang="en-US" sz="8600" b="1" dirty="0" err="1" smtClean="0">
                <a:solidFill>
                  <a:srgbClr val="FFFF00"/>
                </a:solidFill>
              </a:rPr>
              <a:t>đi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tìm</a:t>
            </a:r>
            <a:r>
              <a:rPr lang="en-US" sz="8600" b="1" dirty="0" smtClean="0">
                <a:solidFill>
                  <a:srgbClr val="FFFF00"/>
                </a:solidFill>
              </a:rPr>
              <a:t/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trên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lối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đi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xa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>
                <a:solidFill>
                  <a:srgbClr val="FFFF00"/>
                </a:solidFill>
              </a:rPr>
              <a:t>T</a:t>
            </a:r>
            <a:r>
              <a:rPr lang="en-US" sz="8600" b="1" smtClean="0">
                <a:solidFill>
                  <a:srgbClr val="FFFF00"/>
                </a:solidFill>
              </a:rPr>
              <a:t>ình</a:t>
            </a:r>
            <a:r>
              <a:rPr lang="en-US" sz="8600" b="1" dirty="0" smtClean="0">
                <a:solidFill>
                  <a:srgbClr val="FFFF00"/>
                </a:solidFill>
              </a:rPr>
              <a:t/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Lòng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càng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buồn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tênh</a:t>
            </a:r>
            <a:r>
              <a:rPr lang="en-US" sz="8600" b="1" dirty="0" smtClean="0">
                <a:solidFill>
                  <a:srgbClr val="FFFF00"/>
                </a:solidFill>
              </a:rPr>
              <a:t>.</a:t>
            </a:r>
            <a:endParaRPr lang="en-US" sz="8600" b="1" dirty="0">
              <a:solidFill>
                <a:srgbClr val="FFFF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56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en-US" sz="8600" b="1" dirty="0" err="1" smtClean="0">
                <a:solidFill>
                  <a:srgbClr val="FFFF00"/>
                </a:solidFill>
              </a:rPr>
              <a:t>Chúa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ơi</a:t>
            </a:r>
            <a:r>
              <a:rPr lang="en-US" sz="8600" b="1" dirty="0" smtClean="0">
                <a:solidFill>
                  <a:srgbClr val="FFFF00"/>
                </a:solidFill>
              </a:rPr>
              <a:t> nay con </a:t>
            </a:r>
            <a:r>
              <a:rPr lang="en-US" sz="8600" b="1" dirty="0" err="1" smtClean="0">
                <a:solidFill>
                  <a:srgbClr val="FFFF00"/>
                </a:solidFill>
              </a:rPr>
              <a:t>nhận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ra</a:t>
            </a:r>
            <a:r>
              <a:rPr lang="en-US" sz="8600" b="1" dirty="0" smtClean="0">
                <a:solidFill>
                  <a:srgbClr val="FFFF00"/>
                </a:solidFill>
              </a:rPr>
              <a:t>, </a:t>
            </a:r>
            <a:r>
              <a:rPr lang="en-US" sz="8600" b="1" dirty="0" err="1">
                <a:solidFill>
                  <a:srgbClr val="FFFF00"/>
                </a:solidFill>
              </a:rPr>
              <a:t>G</a:t>
            </a:r>
            <a:r>
              <a:rPr lang="en-US" sz="8600" b="1" dirty="0" err="1" smtClean="0">
                <a:solidFill>
                  <a:srgbClr val="FFFF00"/>
                </a:solidFill>
              </a:rPr>
              <a:t>ánh</a:t>
            </a:r>
            <a:r>
              <a:rPr lang="en-US" sz="8600" b="1" dirty="0" smtClean="0">
                <a:solidFill>
                  <a:srgbClr val="FFFF00"/>
                </a:solidFill>
              </a:rPr>
              <a:t> lo </a:t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không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mang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nổi</a:t>
            </a:r>
            <a:r>
              <a:rPr lang="en-US" sz="8600" b="1" dirty="0" smtClean="0">
                <a:solidFill>
                  <a:srgbClr val="FFFF00"/>
                </a:solidFill>
              </a:rPr>
              <a:t> con. </a:t>
            </a:r>
            <a:r>
              <a:rPr lang="en-US" sz="8600" b="1" dirty="0">
                <a:solidFill>
                  <a:srgbClr val="FFFF00"/>
                </a:solidFill>
              </a:rPr>
              <a:t/>
            </a:r>
            <a:br>
              <a:rPr lang="en-US" sz="8600" b="1" dirty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Cớ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sao</a:t>
            </a:r>
            <a:r>
              <a:rPr lang="en-US" sz="8600" b="1" dirty="0" smtClean="0">
                <a:solidFill>
                  <a:srgbClr val="FFFF00"/>
                </a:solidFill>
              </a:rPr>
              <a:t> con </a:t>
            </a:r>
            <a:r>
              <a:rPr lang="en-US" sz="8600" b="1" dirty="0" err="1" smtClean="0">
                <a:solidFill>
                  <a:srgbClr val="FFFF00"/>
                </a:solidFill>
              </a:rPr>
              <a:t>không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nhẹ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buông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cho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Chúa</a:t>
            </a:r>
            <a:r>
              <a:rPr lang="en-US" sz="8600" b="1" dirty="0" smtClean="0">
                <a:solidFill>
                  <a:srgbClr val="FFFF00"/>
                </a:solidFill>
              </a:rPr>
              <a:t>.</a:t>
            </a:r>
            <a:endParaRPr lang="en-US" sz="8600" b="1" dirty="0">
              <a:solidFill>
                <a:srgbClr val="FFFF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60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354762"/>
          </a:xfrm>
        </p:spPr>
        <p:txBody>
          <a:bodyPr>
            <a:noAutofit/>
          </a:bodyPr>
          <a:lstStyle/>
          <a:p>
            <a:r>
              <a:rPr lang="en-US" sz="8000" b="1" dirty="0" err="1" smtClean="0">
                <a:solidFill>
                  <a:srgbClr val="FFFF00"/>
                </a:solidFill>
              </a:rPr>
              <a:t>Chúa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luôn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br>
              <a:rPr lang="en-US" sz="8000" b="1" dirty="0" smtClean="0">
                <a:solidFill>
                  <a:srgbClr val="FFFF00"/>
                </a:solidFill>
              </a:rPr>
            </a:br>
            <a:r>
              <a:rPr lang="en-US" sz="8000" b="1" dirty="0" err="1" smtClean="0">
                <a:solidFill>
                  <a:srgbClr val="FFFF00"/>
                </a:solidFill>
              </a:rPr>
              <a:t>giang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tay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chờ</a:t>
            </a:r>
            <a:r>
              <a:rPr lang="en-US" sz="8000" b="1" dirty="0" smtClean="0">
                <a:solidFill>
                  <a:srgbClr val="FFFF00"/>
                </a:solidFill>
              </a:rPr>
              <a:t> con,</a:t>
            </a:r>
            <a:br>
              <a:rPr lang="en-US" sz="8000" b="1" dirty="0" smtClean="0">
                <a:solidFill>
                  <a:srgbClr val="FFFF00"/>
                </a:solidFill>
              </a:rPr>
            </a:br>
            <a:r>
              <a:rPr lang="en-US" sz="8000" b="1" dirty="0" err="1" smtClean="0">
                <a:solidFill>
                  <a:srgbClr val="FFFF00"/>
                </a:solidFill>
              </a:rPr>
              <a:t>Đỡ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nâng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khi</a:t>
            </a:r>
            <a:r>
              <a:rPr lang="en-US" sz="8000" b="1" dirty="0" smtClean="0">
                <a:solidFill>
                  <a:srgbClr val="FFFF00"/>
                </a:solidFill>
              </a:rPr>
              <a:t> con </a:t>
            </a:r>
            <a:r>
              <a:rPr lang="en-US" sz="8000" b="1" dirty="0" err="1" smtClean="0">
                <a:solidFill>
                  <a:srgbClr val="FFFF00"/>
                </a:solidFill>
              </a:rPr>
              <a:t>nặng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mang</a:t>
            </a:r>
            <a:r>
              <a:rPr lang="en-US" sz="8000" b="1" dirty="0" smtClean="0">
                <a:solidFill>
                  <a:srgbClr val="FFFF00"/>
                </a:solidFill>
              </a:rPr>
              <a:t>.</a:t>
            </a:r>
            <a:br>
              <a:rPr lang="en-US" sz="8000" b="1" dirty="0" smtClean="0">
                <a:solidFill>
                  <a:srgbClr val="FFFF00"/>
                </a:solidFill>
              </a:rPr>
            </a:br>
            <a:r>
              <a:rPr lang="en-US" sz="8000" b="1" dirty="0" err="1" smtClean="0">
                <a:solidFill>
                  <a:srgbClr val="FFFF00"/>
                </a:solidFill>
              </a:rPr>
              <a:t>Giúp</a:t>
            </a:r>
            <a:r>
              <a:rPr lang="en-US" sz="8000" b="1" dirty="0" smtClean="0">
                <a:solidFill>
                  <a:srgbClr val="FFFF00"/>
                </a:solidFill>
              </a:rPr>
              <a:t> con an </a:t>
            </a:r>
            <a:r>
              <a:rPr lang="en-US" sz="8000" b="1" dirty="0" err="1" smtClean="0">
                <a:solidFill>
                  <a:srgbClr val="FFFF00"/>
                </a:solidFill>
              </a:rPr>
              <a:t>vui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mà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đi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br>
              <a:rPr lang="en-US" sz="8000" b="1" dirty="0" smtClean="0">
                <a:solidFill>
                  <a:srgbClr val="FFFF00"/>
                </a:solidFill>
              </a:rPr>
            </a:br>
            <a:r>
              <a:rPr lang="en-US" sz="8000" b="1" dirty="0" err="1" smtClean="0">
                <a:solidFill>
                  <a:srgbClr val="FFFF00"/>
                </a:solidFill>
              </a:rPr>
              <a:t>trong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tình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yêu</a:t>
            </a:r>
            <a:r>
              <a:rPr lang="en-US" sz="8000" b="1" dirty="0" smtClean="0">
                <a:solidFill>
                  <a:srgbClr val="FFFF00"/>
                </a:solidFill>
              </a:rPr>
              <a:t> </a:t>
            </a:r>
            <a:r>
              <a:rPr lang="en-US" sz="8000" b="1" dirty="0" err="1" smtClean="0">
                <a:solidFill>
                  <a:srgbClr val="FFFF00"/>
                </a:solidFill>
              </a:rPr>
              <a:t>Ngài</a:t>
            </a:r>
            <a:endParaRPr lang="en-US" sz="8000" b="1" dirty="0">
              <a:solidFill>
                <a:srgbClr val="FFFF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36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50838"/>
            <a:ext cx="11887200" cy="6126162"/>
          </a:xfrm>
        </p:spPr>
        <p:txBody>
          <a:bodyPr>
            <a:noAutofit/>
          </a:bodyPr>
          <a:lstStyle/>
          <a:p>
            <a:r>
              <a:rPr lang="en-US" sz="8600" b="1" dirty="0" err="1" smtClean="0">
                <a:solidFill>
                  <a:srgbClr val="FFFF00"/>
                </a:solidFill>
              </a:rPr>
              <a:t>N</a:t>
            </a:r>
            <a:r>
              <a:rPr lang="en-US" sz="8600" b="1" dirty="0" err="1" smtClean="0">
                <a:solidFill>
                  <a:srgbClr val="FFFF00"/>
                </a:solidFill>
              </a:rPr>
              <a:t>hiều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gánh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nặng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trên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vai</a:t>
            </a:r>
            <a:r>
              <a:rPr lang="en-US" sz="8600" b="1" dirty="0" smtClean="0">
                <a:solidFill>
                  <a:srgbClr val="FFFF00"/>
                </a:solidFill>
              </a:rPr>
              <a:t> con. </a:t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C</a:t>
            </a:r>
            <a:r>
              <a:rPr lang="en-US" sz="8600" b="1" dirty="0" err="1" smtClean="0">
                <a:solidFill>
                  <a:srgbClr val="FFFF00"/>
                </a:solidFill>
              </a:rPr>
              <a:t>húa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ơi</a:t>
            </a:r>
            <a:r>
              <a:rPr lang="en-US" sz="8600" b="1" dirty="0" smtClean="0">
                <a:solidFill>
                  <a:srgbClr val="FFFF00"/>
                </a:solidFill>
              </a:rPr>
              <a:t>, </a:t>
            </a:r>
            <a:r>
              <a:rPr lang="en-US" sz="8600" b="1" dirty="0" err="1" smtClean="0">
                <a:solidFill>
                  <a:srgbClr val="FFFF00"/>
                </a:solidFill>
              </a:rPr>
              <a:t>Ngài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đã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biết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 smtClean="0">
                <a:solidFill>
                  <a:srgbClr val="FFFF00"/>
                </a:solidFill>
              </a:rPr>
              <a:t>rồi</a:t>
            </a:r>
            <a:r>
              <a:rPr lang="en-US" sz="8600" b="1" dirty="0" smtClean="0">
                <a:solidFill>
                  <a:srgbClr val="FFFF00"/>
                </a:solidFill>
              </a:rPr>
              <a:t>. </a:t>
            </a:r>
            <a:endParaRPr lang="en-US" sz="8600" b="1" dirty="0">
              <a:solidFill>
                <a:srgbClr val="FFFF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73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en-US" sz="8600" b="1" dirty="0" err="1" smtClean="0">
                <a:solidFill>
                  <a:srgbClr val="FFFF00"/>
                </a:solidFill>
              </a:rPr>
              <a:t>Đôi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>
                <a:solidFill>
                  <a:srgbClr val="FFFF00"/>
                </a:solidFill>
              </a:rPr>
              <a:t>lúc</a:t>
            </a:r>
            <a:r>
              <a:rPr lang="en-US" sz="8600" b="1" dirty="0">
                <a:solidFill>
                  <a:srgbClr val="FFFF00"/>
                </a:solidFill>
              </a:rPr>
              <a:t> con </a:t>
            </a:r>
            <a:r>
              <a:rPr lang="en-US" sz="8600" b="1" dirty="0" err="1">
                <a:solidFill>
                  <a:srgbClr val="FFFF00"/>
                </a:solidFill>
              </a:rPr>
              <a:t>mệt</a:t>
            </a:r>
            <a:r>
              <a:rPr lang="en-US" sz="8600" b="1" dirty="0">
                <a:solidFill>
                  <a:srgbClr val="FFFF00"/>
                </a:solidFill>
              </a:rPr>
              <a:t> </a:t>
            </a:r>
            <a:r>
              <a:rPr lang="en-US" sz="8600" b="1" dirty="0" err="1">
                <a:solidFill>
                  <a:srgbClr val="FFFF00"/>
                </a:solidFill>
              </a:rPr>
              <a:t>nhoài</a:t>
            </a:r>
            <a:r>
              <a:rPr lang="en-US" sz="8600" b="1" dirty="0">
                <a:solidFill>
                  <a:srgbClr val="FFFF00"/>
                </a:solidFill>
              </a:rPr>
              <a:t>. </a:t>
            </a:r>
            <a:r>
              <a:rPr lang="en-US" sz="8600" b="1" dirty="0" smtClean="0">
                <a:solidFill>
                  <a:srgbClr val="FFFF00"/>
                </a:solidFill>
              </a:rPr>
              <a:t/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err="1" smtClean="0">
                <a:solidFill>
                  <a:srgbClr val="FFFF00"/>
                </a:solidFill>
              </a:rPr>
              <a:t>Đôi</a:t>
            </a:r>
            <a:r>
              <a:rPr lang="en-US" sz="8600" b="1" dirty="0" smtClean="0">
                <a:solidFill>
                  <a:srgbClr val="FFFF00"/>
                </a:solidFill>
              </a:rPr>
              <a:t> </a:t>
            </a:r>
            <a:r>
              <a:rPr lang="en-US" sz="8600" b="1" dirty="0" err="1">
                <a:solidFill>
                  <a:srgbClr val="FFFF00"/>
                </a:solidFill>
              </a:rPr>
              <a:t>lúc</a:t>
            </a:r>
            <a:r>
              <a:rPr lang="en-US" sz="8600" b="1" dirty="0">
                <a:solidFill>
                  <a:srgbClr val="FFFF00"/>
                </a:solidFill>
              </a:rPr>
              <a:t> con </a:t>
            </a:r>
            <a:r>
              <a:rPr lang="en-US" sz="8600" b="1" dirty="0" err="1">
                <a:solidFill>
                  <a:srgbClr val="FFFF00"/>
                </a:solidFill>
              </a:rPr>
              <a:t>rã</a:t>
            </a:r>
            <a:r>
              <a:rPr lang="en-US" sz="8600" b="1" dirty="0">
                <a:solidFill>
                  <a:srgbClr val="FFFF00"/>
                </a:solidFill>
              </a:rPr>
              <a:t> </a:t>
            </a:r>
            <a:r>
              <a:rPr lang="en-US" sz="8600" b="1" dirty="0" err="1">
                <a:solidFill>
                  <a:srgbClr val="FFFF00"/>
                </a:solidFill>
              </a:rPr>
              <a:t>rời</a:t>
            </a:r>
            <a:r>
              <a:rPr lang="en-US" sz="8600" b="1" dirty="0">
                <a:solidFill>
                  <a:srgbClr val="FFFF00"/>
                </a:solidFill>
              </a:rPr>
              <a:t>. </a:t>
            </a:r>
            <a:r>
              <a:rPr lang="en-US" sz="8600" b="1" dirty="0" smtClean="0">
                <a:solidFill>
                  <a:srgbClr val="FFFF00"/>
                </a:solidFill>
              </a:rPr>
              <a:t/>
            </a:r>
            <a:br>
              <a:rPr lang="en-US" sz="8600" b="1" dirty="0" smtClean="0">
                <a:solidFill>
                  <a:srgbClr val="FFFF00"/>
                </a:solidFill>
              </a:rPr>
            </a:br>
            <a:r>
              <a:rPr lang="en-US" sz="8600" b="1" dirty="0" smtClean="0">
                <a:solidFill>
                  <a:srgbClr val="FFFF00"/>
                </a:solidFill>
              </a:rPr>
              <a:t>Con </a:t>
            </a:r>
            <a:r>
              <a:rPr lang="en-US" sz="8600" b="1" dirty="0" err="1">
                <a:solidFill>
                  <a:srgbClr val="FFFF00"/>
                </a:solidFill>
              </a:rPr>
              <a:t>muốn</a:t>
            </a:r>
            <a:r>
              <a:rPr lang="en-US" sz="8600" b="1" dirty="0">
                <a:solidFill>
                  <a:srgbClr val="FFFF00"/>
                </a:solidFill>
              </a:rPr>
              <a:t> </a:t>
            </a:r>
            <a:r>
              <a:rPr lang="en-US" sz="8600" b="1" dirty="0" err="1">
                <a:solidFill>
                  <a:srgbClr val="FFFF00"/>
                </a:solidFill>
              </a:rPr>
              <a:t>buông</a:t>
            </a:r>
            <a:r>
              <a:rPr lang="en-US" sz="8600" b="1" dirty="0">
                <a:solidFill>
                  <a:srgbClr val="FFFF00"/>
                </a:solidFill>
              </a:rPr>
              <a:t> </a:t>
            </a:r>
            <a:r>
              <a:rPr lang="en-US" sz="8600" b="1" dirty="0" err="1">
                <a:solidFill>
                  <a:srgbClr val="FFFF00"/>
                </a:solidFill>
              </a:rPr>
              <a:t>xuôi</a:t>
            </a:r>
            <a:r>
              <a:rPr lang="en-US" sz="8600" b="1" dirty="0">
                <a:solidFill>
                  <a:srgbClr val="FFFF00"/>
                </a:solidFill>
              </a:rPr>
              <a:t>.</a:t>
            </a:r>
            <a:endParaRPr lang="en-US" sz="8600" b="1" dirty="0">
              <a:solidFill>
                <a:srgbClr val="FFFF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90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98</Words>
  <Application>Microsoft Office PowerPoint</Application>
  <PresentationFormat>Widescreen</PresentationFormat>
  <Paragraphs>24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Myriad Pro</vt:lpstr>
      <vt:lpstr>Office Theme</vt:lpstr>
      <vt:lpstr> Buông cho Chúa</vt:lpstr>
      <vt:lpstr>Nhiều gánh nặng  trên vai con.  Chúa ơi, Ngài đã biết rồi. </vt:lpstr>
      <vt:lpstr>Đôi lúc con mệt nhoài.  Đôi lúc con rã rời.  Con muốn buông xuôi.</vt:lpstr>
      <vt:lpstr> Nhiều nỗi sợ xâu xé con, khiến con tự đánh mất mình. </vt:lpstr>
      <vt:lpstr>Con lắng lo đi tìm trên lối đi xa Tình Lòng càng buồn tênh.</vt:lpstr>
      <vt:lpstr>Chúa ơi nay con nhận ra, Gánh lo  không mang nổi con.  Cớ sao con không nhẹ buông cho Chúa.</vt:lpstr>
      <vt:lpstr>Chúa luôn  giang tay chờ con, Đỡ nâng khi con nặng mang. Giúp con an vui mà đi  trong tình yêu Ngài</vt:lpstr>
      <vt:lpstr>Nhiều gánh nặng  trên vai con.  Chúa ơi, Ngài đã biết rồi. </vt:lpstr>
      <vt:lpstr>Đôi lúc con mệt nhoài.  Đôi lúc con rã rời.  Con muốn buông xuôi.</vt:lpstr>
      <vt:lpstr> Nhiều nỗi sợ xâu xé con, khiến con tự đánh mất mình. </vt:lpstr>
      <vt:lpstr>Con lắng lo đi tìm trên lối đi xa Tình Lòng càng buồn tênh.</vt:lpstr>
      <vt:lpstr>Chúa ơi nay con nhận ra, Gánh lo  không mang nổi con.  Cớ sao con không nhẹ buông cho Chúa.</vt:lpstr>
      <vt:lpstr>Chúa luôn  giang tay chờ con, Đỡ nâng khi con nặng mang. Giúp con an vui mà đi  trong tình yêu Ngài</vt:lpstr>
      <vt:lpstr>Nhiều gánh nặng  trên vai con.  Chúa ơi, Ngài đã biết rồi. </vt:lpstr>
      <vt:lpstr>Đôi lúc con mệt nhoài.  Đôi lúc con rã rời.  Con muốn buông xuôi.</vt:lpstr>
      <vt:lpstr> Nhiều nỗi sợ xâu xé con, khiến con tự đánh mất mình. </vt:lpstr>
      <vt:lpstr>Con lắng lo đi tìm trên lối đi xa Tình Lòng càng buồn tênh.</vt:lpstr>
      <vt:lpstr>Chúa ơi nay con nhận ra, Gánh lo  không mang nổi con.  Cớ sao con không nhẹ buông cho Chúa.</vt:lpstr>
      <vt:lpstr>Chúa luôn  giang tay chờ con, Đỡ nâng khi con nặng mang. Giúp con an vui mà đi  trong tình yêu Ngài</vt:lpstr>
      <vt:lpstr>Con cứ lo âu  nhưng đâu làm được gì. Con mãi lo âu  nên con thường bi lụy</vt:lpstr>
      <vt:lpstr>Xin buông cho Chúa  trọn vẹn.  Yêu thương, Ngài nâng phận hèn</vt:lpstr>
      <vt:lpstr>Đặt con trên vai vượt qua chông gai chỉ cho con hay  Nguồn Sống. Xin buông cho Chúa.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ƠN CHA</dc:title>
  <dc:creator>Administrator</dc:creator>
  <cp:lastModifiedBy>Windows User</cp:lastModifiedBy>
  <cp:revision>78</cp:revision>
  <dcterms:created xsi:type="dcterms:W3CDTF">2018-06-06T08:14:30Z</dcterms:created>
  <dcterms:modified xsi:type="dcterms:W3CDTF">2020-06-07T09:04:48Z</dcterms:modified>
</cp:coreProperties>
</file>